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F1A9-3401-4A7C-8298-377E0086607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E7CE-1180-44F7-8B24-ADEED494A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1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EF08-B62D-404D-8547-449363071CD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E66F-64D9-4F43-B490-35BED8BE8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9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BB62-FE2C-4A81-99F8-8D1DE4077E1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BDD83-82E9-4033-955E-5BEF6B1C4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8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7A3A-95BC-4D57-ABEB-3F7CC368D922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54DE-FE85-4C10-84C2-E232F6E32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26045-3353-4FB1-8DAF-C4ECAB76CF4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F845-F5B7-4BCB-969D-0911DD659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4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F5F08-3BDA-4527-B48A-8991A628F0D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528B-7938-40C2-8287-4F6F14098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5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1856-42BC-47AB-A95B-AD6EC2B68CD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3FAC6-95E8-45D3-8961-FFE6A9F17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99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F832-F50D-4F09-B3BE-3184DD0385F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8F7B-4F5E-4207-BEDB-9C4B49CC4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1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B04CB-EB67-4DBE-B831-32E83F4D003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5AAB-C82E-454D-846D-206C0D607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24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3BFA-5B54-460D-B934-5A189F22F3C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44A3-246C-4B5B-AE8B-F02343C25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A6DDC-8BFF-4606-AAA3-A75C91388D2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759B4-A5E9-424F-B592-24E7DAB88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3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E36B3-3E17-4FA3-AC42-B91130A29D2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03F50-5480-422F-9593-163FD783D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764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0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4481513"/>
            <a:ext cx="23764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1513"/>
            <a:ext cx="237648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абличка 4"/>
          <p:cNvSpPr/>
          <p:nvPr/>
        </p:nvSpPr>
        <p:spPr>
          <a:xfrm>
            <a:off x="366348" y="2667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2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3812" y="498477"/>
            <a:ext cx="8591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Приемы формирования функциональной и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операциональной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готовности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овладению навыками связной письменной речи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младших школьников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3284984"/>
            <a:ext cx="46482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бюджетного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общеобразовательного</a:t>
            </a:r>
            <a:endParaRPr lang="en-US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учреждения Гимназии № 6 </a:t>
            </a:r>
            <a:endParaRPr lang="en-US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 Тихорецка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3957638"/>
            <a:ext cx="46482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Мандражий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Инна Юрьевна</a:t>
            </a:r>
            <a:endParaRPr lang="en-US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7475" y="6093296"/>
            <a:ext cx="2149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Тихорецк, 2015 г.</a:t>
            </a:r>
          </a:p>
        </p:txBody>
      </p:sp>
    </p:spTree>
    <p:extLst>
      <p:ext uri="{BB962C8B-B14F-4D97-AF65-F5344CB8AC3E}">
        <p14:creationId xmlns:p14="http://schemas.microsoft.com/office/powerpoint/2010/main" val="79366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45191"/>
            <a:ext cx="463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«Текстовая компрессия»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«Лежит крокодил в теплой воде на самом солнцепеке, греется. Зубастую пасть закрыл, гребенчатым хвостом не шевельнет. Будто просто гнилая коряга валяется в воде, а не живой зверь. Лежит крокодил в воде у самого берега, ждет добычу. Придет зебра или антилопа к реке воды напиться – он ударит зверя своим сильным хвостом, сшибет с ног, ухватит зубастой пастью и утащит в воду, на дно.»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042" y="5229200"/>
            <a:ext cx="7726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Максимальная компрессия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находится по формуле: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b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100%,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–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компрессия текста,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количество слов в сжатом тексте,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количество слов в исходном тексте 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476672"/>
            <a:ext cx="4692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«Текстовая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компрессия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«Лежит крокодил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теплой воде на самом солнцепеке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греется.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Зубастую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Пасть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закрыл,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гребенчатым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хвостом не шевельнет. Будто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</a:t>
            </a:r>
            <a:r>
              <a:rPr lang="ru-RU" sz="28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гнилая коряга валяется в воде, а </a:t>
            </a:r>
            <a:endParaRPr lang="ru-RU" sz="2800" b="1" i="1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неживой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Лежит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крокодил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воде у самого берега</a:t>
            </a:r>
            <a:r>
              <a:rPr lang="ru-RU" sz="28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ждет добычу. Придет зебра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антилопа к реке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воды напиться – он ударит зверя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своим сильным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хвостом, сшибет с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ног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ухватит</a:t>
            </a:r>
            <a:r>
              <a:rPr lang="ru-RU" sz="28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зубастой пастью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 утащит </a:t>
            </a:r>
            <a:r>
              <a:rPr lang="ru-RU" sz="2800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воду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дно.»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Максимальная компрессия данного текста может составить 51,6%.</a:t>
            </a:r>
          </a:p>
        </p:txBody>
      </p:sp>
    </p:spTree>
    <p:extLst>
      <p:ext uri="{BB962C8B-B14F-4D97-AF65-F5344CB8AC3E}">
        <p14:creationId xmlns:p14="http://schemas.microsoft.com/office/powerpoint/2010/main" val="88241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0580" y="404664"/>
            <a:ext cx="4988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«Распространение текста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Налетел сильный ветер. С деревьев полетели жёлтые листья. Листья закружились в воздухе».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042" y="5229200"/>
            <a:ext cx="7726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Степень распространенности текста  находится по формуле: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a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 100%,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–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распространенность текста,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количество слов в исходном тексте,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количество слов в распространенном тексте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70892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Неожиданно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 моря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налетел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сильный ветер. С деревьев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набережную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полетели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жёлтые листья.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Вихрем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листья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закружились в воздухе».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5311"/>
            <a:ext cx="447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«Глубинная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рецепция»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73979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Упражнение 1.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Прочитать текст «Храбрый утенок» и заполнить анкету, выбрав правильный ответ.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9799" y="1276291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Анкета.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Выбери правильный ответ. Отметь его галочкой.</a:t>
            </a: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Где ставила хозяйка тарелку с едой для утят?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60032" y="1778551"/>
            <a:ext cx="10759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крыльца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84168" y="1778551"/>
            <a:ext cx="8126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куста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64288" y="1778551"/>
            <a:ext cx="9703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домом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90332" y="2090276"/>
            <a:ext cx="1798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Кто пугал утят?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02338" y="2117105"/>
            <a:ext cx="23817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оза     стрекоза     собака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9799" y="2455659"/>
            <a:ext cx="27803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Как звали храброго утенка?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902338" y="2455659"/>
            <a:ext cx="2363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Петя     Алёша     Илюша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5536" y="2794213"/>
            <a:ext cx="33034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Как он расправился со стрекозой?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84311" y="2794213"/>
            <a:ext cx="52600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укусил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крыло        схватил за крыло      схватил за хвост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6611" y="3132767"/>
            <a:ext cx="8728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Упражнение 2.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Вспомнить и рассказать историю про храброго утенка (см.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1). Поможет в этом план, но последовательность его пунктов нарушена. Нужно расставить цифры так, чтобы пункты плана шли в правильной последовательности.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99581" y="3868304"/>
            <a:ext cx="1797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Прилет стрекозы</a:t>
            </a:r>
            <a:r>
              <a:rPr lang="ru-RU" dirty="0"/>
              <a:t>.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896251" y="4198674"/>
            <a:ext cx="1794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Маленький гость.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902659" y="4474415"/>
            <a:ext cx="19345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Заботливая хозяйка.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912579" y="4719438"/>
            <a:ext cx="23448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Расправа над стрекозой.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940437" y="5022044"/>
            <a:ext cx="19228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Благодарность утят.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88204" y="4043855"/>
            <a:ext cx="224987" cy="1692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77672" y="4605150"/>
            <a:ext cx="224987" cy="1692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74594" y="4852767"/>
            <a:ext cx="224987" cy="1692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71264" y="5106682"/>
            <a:ext cx="224987" cy="1692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77979" y="4305138"/>
            <a:ext cx="224987" cy="1692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95536" y="5353811"/>
            <a:ext cx="87283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Упражнение 3.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Прочитать предложение и закончить его, подставив нужное слово: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Утята хотели убежать, но Алеша…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им говорит;    б) не убежал;       в) не испугался.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Как только утята подбегали к тарелке, из сада вылетала большая стрекоза и начинала…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а)стрекотать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   б) кружиться над ними; в) есть из тарелки.</a:t>
            </a:r>
          </a:p>
        </p:txBody>
      </p:sp>
    </p:spTree>
    <p:extLst>
      <p:ext uri="{BB962C8B-B14F-4D97-AF65-F5344CB8AC3E}">
        <p14:creationId xmlns:p14="http://schemas.microsoft.com/office/powerpoint/2010/main" val="290864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25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75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25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75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25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7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75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75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75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75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75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575647"/>
            <a:ext cx="69370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  внимание</a:t>
            </a:r>
            <a:endParaRPr lang="ru-RU" sz="5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562757"/>
              </p:ext>
            </p:extLst>
          </p:nvPr>
        </p:nvGraphicFramePr>
        <p:xfrm>
          <a:off x="683568" y="692698"/>
          <a:ext cx="7848872" cy="5472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1080120"/>
                <a:gridCol w="1260210"/>
                <a:gridCol w="2700230"/>
              </a:tblGrid>
              <a:tr h="49750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Письменная речь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5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операциональная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база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устно-речевая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750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к овладению письменной речью</a:t>
                      </a:r>
                      <a:endParaRPr lang="ru-RU" sz="2000" b="1" i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502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5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 чтения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 письма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50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к овладению грамотой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502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50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к обучению в школе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 rot="16200000">
            <a:off x="4101035" y="3032956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4117447" y="4977172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8563"/>
              </p:ext>
            </p:extLst>
          </p:nvPr>
        </p:nvGraphicFramePr>
        <p:xfrm>
          <a:off x="251521" y="1196752"/>
          <a:ext cx="8568951" cy="4939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538"/>
                <a:gridCol w="1345538"/>
                <a:gridCol w="1630176"/>
                <a:gridCol w="1556624"/>
                <a:gridCol w="1339875"/>
                <a:gridCol w="1351200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Пропедевтический блок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Ориентировочный блок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Базовый блок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Промежуточный блок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Контрольный блок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Итоговый блок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372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Пропедевтико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-ориентировочный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-задания, направленные на увеличение объема внимания и кратковременной памяти. </a:t>
                      </a:r>
                      <a:endParaRPr lang="ru-RU" sz="1600" i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функциональных предпосылок: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1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устного рассказа по вопросам</a:t>
                      </a:r>
                      <a:r>
                        <a:rPr lang="ru-RU" sz="1800" b="1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600" b="1" i="0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операциональных</a:t>
                      </a:r>
                      <a:r>
                        <a:rPr lang="ru-RU" sz="1600" b="1" i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компонентов: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замена лексемы;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создание графических моделей;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составление</a:t>
                      </a:r>
                      <a:r>
                        <a:rPr lang="ru-RU" sz="1600" b="1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линейного и разветвляющегося  вербального алгоритма;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текстовая компрессия;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b="1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глубинная рецепция.</a:t>
                      </a:r>
                      <a:endParaRPr lang="ru-RU" sz="16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блок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-самостоятельное построение текста-описания, текста – инструкции и т.д.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265311"/>
            <a:ext cx="6984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Структура  методики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составления рассказа по памяти, используя вопросы.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88362"/>
              </p:ext>
            </p:extLst>
          </p:nvPr>
        </p:nvGraphicFramePr>
        <p:xfrm>
          <a:off x="503548" y="1700808"/>
          <a:ext cx="8136904" cy="4237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6771"/>
                <a:gridCol w="4890133"/>
              </a:tblGrid>
              <a:tr h="3625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5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1.Название частей тела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2.Название частей головы.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3.Чем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покрыто тело? Есть ли хвост?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4.К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каким животным относится?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Где живет?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Какую пользу приносит людям?     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______состоит из ________.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голове _______ есть  _________.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покрыто ___________________.</a:t>
                      </a:r>
                    </a:p>
                    <a:p>
                      <a:pPr indent="590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есть хвост            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Если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хвоста</a:t>
                      </a:r>
                    </a:p>
                    <a:p>
                      <a:pPr indent="590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 есть ___  хвост.      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У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 нет  хвоста.</a:t>
                      </a:r>
                    </a:p>
                    <a:p>
                      <a:pPr indent="590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4.________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относиться к ____________ животным (птицам).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5.____________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живет ____________.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6.________________________________.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1965" y="1209361"/>
            <a:ext cx="61926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87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Универсальный план описания животного (птицы)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7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6"/>
            <a:ext cx="3934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 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Замена лексемы»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4139952" y="1484784"/>
            <a:ext cx="28575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4716016" y="1484784"/>
            <a:ext cx="0" cy="62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076056" y="1484783"/>
            <a:ext cx="28575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9512" y="1129827"/>
            <a:ext cx="9073008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Гибкие ветки берёз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густо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покрыты смолистыми почками.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       обильно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грустно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926032" y="3024538"/>
            <a:ext cx="15240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55102" y="3172175"/>
            <a:ext cx="9525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09381" y="3111301"/>
            <a:ext cx="20955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780465" y="2697396"/>
            <a:ext cx="5917657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реки 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раскинулся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спортивный лагерь.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раскрылся        расположился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разбился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278889" y="4587820"/>
            <a:ext cx="161925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08104" y="4636484"/>
            <a:ext cx="1905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860032" y="4630682"/>
            <a:ext cx="9525" cy="447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794012" y="4173379"/>
            <a:ext cx="6430736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Пингвины с интересом 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осматривали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палатку  полярников.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337342" y="4476691"/>
            <a:ext cx="3276538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осмеивали             разгружали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разглядывали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25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25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5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25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25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5058" y="304875"/>
            <a:ext cx="7848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составления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графических и вербальных моделей текстов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1473" y="1138242"/>
            <a:ext cx="3406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рафическое моделирование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22526"/>
            <a:ext cx="384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Ветер 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море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гуляет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кораблик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подгоняет;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бежит себе в волнах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раздутых парусах.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Корабельщики дивятся,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кораблике толпятся,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знакомом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острову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Чудо видят наяву: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Город новый златоглавый,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Пристань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крепкою заставой -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Пушки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пристани палят,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Кораблю пристать велят.</a:t>
            </a:r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5986636" y="2158380"/>
            <a:ext cx="411088" cy="136815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127309" y="2353768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204213" y="2222526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243091" y="3246512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345382" y="2787389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088431" y="3288076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823855" y="2700884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250071" y="3635192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е управление 12"/>
          <p:cNvSpPr/>
          <p:nvPr/>
        </p:nvSpPr>
        <p:spPr>
          <a:xfrm>
            <a:off x="4765964" y="3593628"/>
            <a:ext cx="942109" cy="215122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146322" y="3070365"/>
            <a:ext cx="458002" cy="21512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146322" y="3134505"/>
            <a:ext cx="0" cy="459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ятиугольник 19"/>
          <p:cNvSpPr/>
          <p:nvPr/>
        </p:nvSpPr>
        <p:spPr>
          <a:xfrm rot="16200000">
            <a:off x="5525983" y="2208335"/>
            <a:ext cx="605522" cy="310547"/>
          </a:xfrm>
          <a:prstGeom prst="homePlat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амять с прямым доступом 20"/>
          <p:cNvSpPr/>
          <p:nvPr/>
        </p:nvSpPr>
        <p:spPr>
          <a:xfrm rot="1146030">
            <a:off x="5208267" y="2584455"/>
            <a:ext cx="458002" cy="131242"/>
          </a:xfrm>
          <a:prstGeom prst="flowChartMagneticDrum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373643" y="2635263"/>
            <a:ext cx="199969" cy="20719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21546"/>
            <a:ext cx="44397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"Мы объехали весь свет;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морем житье не худо;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свете ж вот какое чудо: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Остров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море лежит,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Град на острове стоит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златоглавыми  церквами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теремами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садами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растет перед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дворцом,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под ней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хрустальный дом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379837"/>
            <a:ext cx="3406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рафическое моделирование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551326" y="1484784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6316069" y="1851056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280253" y="2198172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725688" y="2536735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524905" y="3083778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069962" y="2883851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387229" y="3425593"/>
            <a:ext cx="1884218" cy="347116"/>
          </a:xfrm>
          <a:custGeom>
            <a:avLst/>
            <a:gdLst>
              <a:gd name="connsiteX0" fmla="*/ 0 w 1884218"/>
              <a:gd name="connsiteY0" fmla="*/ 347116 h 347116"/>
              <a:gd name="connsiteX1" fmla="*/ 651163 w 1884218"/>
              <a:gd name="connsiteY1" fmla="*/ 752 h 347116"/>
              <a:gd name="connsiteX2" fmla="*/ 1052945 w 1884218"/>
              <a:gd name="connsiteY2" fmla="*/ 250134 h 347116"/>
              <a:gd name="connsiteX3" fmla="*/ 1330036 w 1884218"/>
              <a:gd name="connsiteY3" fmla="*/ 97734 h 347116"/>
              <a:gd name="connsiteX4" fmla="*/ 1759527 w 1884218"/>
              <a:gd name="connsiteY4" fmla="*/ 263989 h 347116"/>
              <a:gd name="connsiteX5" fmla="*/ 1884218 w 1884218"/>
              <a:gd name="connsiteY5" fmla="*/ 305552 h 3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18" h="347116">
                <a:moveTo>
                  <a:pt x="0" y="347116"/>
                </a:moveTo>
                <a:cubicBezTo>
                  <a:pt x="237836" y="182016"/>
                  <a:pt x="475672" y="16916"/>
                  <a:pt x="651163" y="752"/>
                </a:cubicBezTo>
                <a:cubicBezTo>
                  <a:pt x="826654" y="-15412"/>
                  <a:pt x="939800" y="233970"/>
                  <a:pt x="1052945" y="250134"/>
                </a:cubicBezTo>
                <a:cubicBezTo>
                  <a:pt x="1166090" y="266298"/>
                  <a:pt x="1212272" y="95425"/>
                  <a:pt x="1330036" y="97734"/>
                </a:cubicBezTo>
                <a:cubicBezTo>
                  <a:pt x="1447800" y="100043"/>
                  <a:pt x="1667163" y="229353"/>
                  <a:pt x="1759527" y="263989"/>
                </a:cubicBezTo>
                <a:cubicBezTo>
                  <a:pt x="1851891" y="298625"/>
                  <a:pt x="1868054" y="302088"/>
                  <a:pt x="1884218" y="3055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ручное управление 14"/>
          <p:cNvSpPr/>
          <p:nvPr/>
        </p:nvSpPr>
        <p:spPr>
          <a:xfrm>
            <a:off x="4765964" y="3593628"/>
            <a:ext cx="942109" cy="215122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146322" y="3070365"/>
            <a:ext cx="458002" cy="21512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146322" y="3134505"/>
            <a:ext cx="0" cy="459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задержка 17"/>
          <p:cNvSpPr/>
          <p:nvPr/>
        </p:nvSpPr>
        <p:spPr>
          <a:xfrm rot="16200000">
            <a:off x="6757836" y="1783467"/>
            <a:ext cx="392687" cy="191632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/>
          <p:cNvSpPr/>
          <p:nvPr/>
        </p:nvSpPr>
        <p:spPr>
          <a:xfrm rot="16200000">
            <a:off x="6026577" y="2167211"/>
            <a:ext cx="605522" cy="310547"/>
          </a:xfrm>
          <a:prstGeom prst="homePlat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амять с прямым доступом 19"/>
          <p:cNvSpPr/>
          <p:nvPr/>
        </p:nvSpPr>
        <p:spPr>
          <a:xfrm rot="1146030">
            <a:off x="5675374" y="2447510"/>
            <a:ext cx="458002" cy="131242"/>
          </a:xfrm>
          <a:prstGeom prst="flowChartMagneticDrum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19311" y="2526469"/>
            <a:ext cx="199969" cy="20719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рямым доступом 22"/>
          <p:cNvSpPr/>
          <p:nvPr/>
        </p:nvSpPr>
        <p:spPr>
          <a:xfrm rot="16034772">
            <a:off x="6914209" y="2215494"/>
            <a:ext cx="402898" cy="292557"/>
          </a:xfrm>
          <a:prstGeom prst="flowChartMagneticDru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апля 23"/>
          <p:cNvSpPr/>
          <p:nvPr/>
        </p:nvSpPr>
        <p:spPr>
          <a:xfrm>
            <a:off x="6959869" y="1929887"/>
            <a:ext cx="298309" cy="302761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667797" y="2371730"/>
            <a:ext cx="144563" cy="278345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667797" y="2115874"/>
            <a:ext cx="172266" cy="245898"/>
          </a:xfrm>
          <a:prstGeom prst="triangle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394732" y="2371730"/>
            <a:ext cx="144563" cy="2783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380880" y="2144306"/>
            <a:ext cx="172266" cy="2458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четверенная стрелка 29"/>
          <p:cNvSpPr/>
          <p:nvPr/>
        </p:nvSpPr>
        <p:spPr>
          <a:xfrm>
            <a:off x="6999590" y="1746751"/>
            <a:ext cx="271857" cy="366272"/>
          </a:xfrm>
          <a:prstGeom prst="quad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7517229" y="2517990"/>
            <a:ext cx="150568" cy="122949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7124901" y="2610597"/>
            <a:ext cx="0" cy="14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блако 33"/>
          <p:cNvSpPr/>
          <p:nvPr/>
        </p:nvSpPr>
        <p:spPr>
          <a:xfrm>
            <a:off x="7155979" y="2532995"/>
            <a:ext cx="230935" cy="11708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7236702" y="2609322"/>
            <a:ext cx="0" cy="201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Равнобедренный треугольник 36"/>
          <p:cNvSpPr/>
          <p:nvPr/>
        </p:nvSpPr>
        <p:spPr>
          <a:xfrm>
            <a:off x="6736338" y="2276491"/>
            <a:ext cx="123334" cy="199391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6730213" y="2500904"/>
            <a:ext cx="123334" cy="199391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7592513" y="2591535"/>
            <a:ext cx="0" cy="201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Равнобедренный треугольник 39"/>
          <p:cNvSpPr/>
          <p:nvPr/>
        </p:nvSpPr>
        <p:spPr>
          <a:xfrm>
            <a:off x="6716721" y="2102535"/>
            <a:ext cx="123334" cy="199391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верх 40"/>
          <p:cNvSpPr/>
          <p:nvPr/>
        </p:nvSpPr>
        <p:spPr>
          <a:xfrm>
            <a:off x="6840055" y="2490769"/>
            <a:ext cx="268968" cy="193160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7" grpId="0" animBg="1"/>
      <p:bldP spid="38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384687"/>
            <a:ext cx="4023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Вербальный линейный алгоритм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829008"/>
            <a:ext cx="7272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Ну уж так и быть, скажу тебе, где спрятана смерть Кощеева. Смерть его на конце иглы, та игла в яйце, яйцо в утке, та утка в зайце, тот заяц в сундуке, а сундук висит на высоком дубу и тот дуб Кощей, как свой глаз бережёт…»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9302" y="2779365"/>
            <a:ext cx="1228725" cy="276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90135" y="3341340"/>
            <a:ext cx="1228725" cy="276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яйцо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38361" y="3899648"/>
            <a:ext cx="1228725" cy="276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67053" y="4465290"/>
            <a:ext cx="1228725" cy="276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7053" y="5027265"/>
            <a:ext cx="1228725" cy="276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сундук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67053" y="5589240"/>
            <a:ext cx="1228725" cy="276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27199" y="305559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35405" y="3617565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35405" y="417954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52723" y="4741515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52723" y="530349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556226" y="2204864"/>
            <a:ext cx="18965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Смерть Кощея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3105" y="209100"/>
            <a:ext cx="59467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Разветвляющийся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вербальный алгоритм 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0166" y="662042"/>
            <a:ext cx="410445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Бежит молочная речка, кисельные берега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0166" y="1120542"/>
            <a:ext cx="410445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Девочка просит речку спрятать их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064171" y="1461022"/>
            <a:ext cx="2808312" cy="623588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Съешь киселька?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4122" y="1574794"/>
            <a:ext cx="792088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43557" y="1574794"/>
            <a:ext cx="792088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9725" y="2114132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спрячет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9725" y="2469735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Гуси-лебеди поймают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22985" y="2244694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Спрячет под бережком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22985" y="2667757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Гуси-лебеди пролетят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41802" y="3068960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облагодарили речку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47931" y="3429000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Гуси летят навстречу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62018" y="3789040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Стоит яблоня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81380" y="4149080"/>
            <a:ext cx="346565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Девочка просит яблоню спрятать их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3077019" y="4333267"/>
            <a:ext cx="2808312" cy="621069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Съешь лесное яблочко?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12013" y="4558292"/>
            <a:ext cx="792088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5641" y="4579104"/>
            <a:ext cx="792088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3962" y="5139266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спрячет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3962" y="5535234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Гуси-лебеди поймают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43557" y="5194055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Спрячет под листьями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43557" y="5584972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Гуси-лебеди пролетят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22985" y="5931278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облагодарили яблоню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22985" y="6309320"/>
            <a:ext cx="2232248" cy="198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Гуси увидели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4468327" y="950074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88338" y="1461022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471685" y="2023302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570166" y="1934285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508057" y="2312154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464994" y="2469735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492703" y="2898492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492703" y="3266982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492703" y="3618572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494788" y="3978612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464994" y="4975148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508057" y="4954336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508057" y="5364766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492703" y="5392077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492703" y="5760810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492703" y="6129300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292080" y="4333267"/>
            <a:ext cx="0" cy="170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(фон) презентации 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 7</Template>
  <TotalTime>328</TotalTime>
  <Words>780</Words>
  <Application>Microsoft Office PowerPoint</Application>
  <PresentationFormat>Экран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Фокина Л. П. Шаблон (фон) презентации 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27</cp:revision>
  <dcterms:created xsi:type="dcterms:W3CDTF">2015-11-14T16:00:18Z</dcterms:created>
  <dcterms:modified xsi:type="dcterms:W3CDTF">2015-11-23T18:35:50Z</dcterms:modified>
</cp:coreProperties>
</file>