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9" r:id="rId4"/>
    <p:sldId id="270" r:id="rId5"/>
    <p:sldId id="271" r:id="rId6"/>
    <p:sldId id="27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B42C-A6F9-4FA5-9D23-5AF8964F136A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2593-9819-4C87-8CA0-641D2A023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B42C-A6F9-4FA5-9D23-5AF8964F136A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2593-9819-4C87-8CA0-641D2A023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B42C-A6F9-4FA5-9D23-5AF8964F136A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2593-9819-4C87-8CA0-641D2A023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B42C-A6F9-4FA5-9D23-5AF8964F136A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2593-9819-4C87-8CA0-641D2A023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B42C-A6F9-4FA5-9D23-5AF8964F136A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2593-9819-4C87-8CA0-641D2A023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B42C-A6F9-4FA5-9D23-5AF8964F136A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2593-9819-4C87-8CA0-641D2A023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B42C-A6F9-4FA5-9D23-5AF8964F136A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2593-9819-4C87-8CA0-641D2A023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B42C-A6F9-4FA5-9D23-5AF8964F136A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2593-9819-4C87-8CA0-641D2A023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B42C-A6F9-4FA5-9D23-5AF8964F136A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2593-9819-4C87-8CA0-641D2A023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B42C-A6F9-4FA5-9D23-5AF8964F136A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2593-9819-4C87-8CA0-641D2A023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B42C-A6F9-4FA5-9D23-5AF8964F136A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2593-9819-4C87-8CA0-641D2A023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EB42C-A6F9-4FA5-9D23-5AF8964F136A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32593-9819-4C87-8CA0-641D2A023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404664"/>
            <a:ext cx="687880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0" b="1" dirty="0" smtClean="0">
                <a:solidFill>
                  <a:srgbClr val="002060"/>
                </a:solidFill>
              </a:rPr>
              <a:t>с   </a:t>
            </a:r>
            <a:r>
              <a:rPr lang="ru-RU" sz="12000" b="1" dirty="0" err="1" smtClean="0">
                <a:solidFill>
                  <a:srgbClr val="002060"/>
                </a:solidFill>
              </a:rPr>
              <a:t>м...чом</a:t>
            </a:r>
            <a:endParaRPr lang="ru-RU" sz="120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2276872"/>
            <a:ext cx="280076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0" b="1" dirty="0" smtClean="0">
                <a:solidFill>
                  <a:srgbClr val="002060"/>
                </a:solidFill>
              </a:rPr>
              <a:t>м</a:t>
            </a:r>
            <a:r>
              <a:rPr lang="ru-RU" sz="12000" b="1" dirty="0" smtClean="0">
                <a:solidFill>
                  <a:srgbClr val="FF0000"/>
                </a:solidFill>
              </a:rPr>
              <a:t>я</a:t>
            </a:r>
            <a:r>
              <a:rPr lang="ru-RU" sz="12000" b="1" dirty="0" smtClean="0">
                <a:solidFill>
                  <a:srgbClr val="002060"/>
                </a:solidFill>
              </a:rPr>
              <a:t>ч</a:t>
            </a:r>
            <a:endParaRPr lang="ru-RU" sz="12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4149080"/>
            <a:ext cx="641393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0" b="1" dirty="0">
                <a:solidFill>
                  <a:srgbClr val="002060"/>
                </a:solidFill>
              </a:rPr>
              <a:t>с</a:t>
            </a:r>
            <a:r>
              <a:rPr lang="ru-RU" sz="12000" b="1" dirty="0" smtClean="0">
                <a:solidFill>
                  <a:srgbClr val="002060"/>
                </a:solidFill>
              </a:rPr>
              <a:t>   м</a:t>
            </a:r>
            <a:r>
              <a:rPr lang="ru-RU" sz="12000" b="1" dirty="0" smtClean="0">
                <a:solidFill>
                  <a:srgbClr val="FF0000"/>
                </a:solidFill>
              </a:rPr>
              <a:t>я</a:t>
            </a:r>
            <a:r>
              <a:rPr lang="ru-RU" sz="12000" b="1" dirty="0" smtClean="0">
                <a:solidFill>
                  <a:srgbClr val="002060"/>
                </a:solidFill>
              </a:rPr>
              <a:t>чом</a:t>
            </a:r>
            <a:endParaRPr lang="ru-RU" sz="1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628800"/>
            <a:ext cx="749557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0" b="1" dirty="0" err="1" smtClean="0">
                <a:solidFill>
                  <a:srgbClr val="002060"/>
                </a:solidFill>
              </a:rPr>
              <a:t>б...рёза</a:t>
            </a:r>
            <a:endParaRPr lang="ru-RU" sz="1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2000" b="1" dirty="0" err="1" smtClean="0">
                <a:solidFill>
                  <a:srgbClr val="002060"/>
                </a:solidFill>
              </a:rPr>
              <a:t>к...рмушка</a:t>
            </a:r>
            <a:endParaRPr lang="ru-RU" sz="1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76672"/>
            <a:ext cx="53608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0" b="1" dirty="0" err="1" smtClean="0">
                <a:solidFill>
                  <a:srgbClr val="002060"/>
                </a:solidFill>
              </a:rPr>
              <a:t>м...роз</a:t>
            </a:r>
            <a:endParaRPr lang="ru-RU" sz="1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2000" b="1" dirty="0" err="1" smtClean="0">
                <a:solidFill>
                  <a:srgbClr val="002060"/>
                </a:solidFill>
              </a:rPr>
              <a:t>с...рока</a:t>
            </a:r>
            <a:endParaRPr lang="ru-RU" sz="1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2000" b="1" dirty="0" smtClean="0">
                <a:solidFill>
                  <a:srgbClr val="002060"/>
                </a:solidFill>
              </a:rPr>
              <a:t>...</a:t>
            </a:r>
            <a:r>
              <a:rPr lang="ru-RU" sz="12000" b="1" dirty="0" err="1" smtClean="0">
                <a:solidFill>
                  <a:srgbClr val="002060"/>
                </a:solidFill>
              </a:rPr>
              <a:t>кно</a:t>
            </a:r>
            <a:endParaRPr lang="ru-RU" sz="1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0528" y="1268760"/>
            <a:ext cx="99005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0" b="1" dirty="0" smtClean="0">
                <a:solidFill>
                  <a:srgbClr val="002060"/>
                </a:solidFill>
              </a:rPr>
              <a:t>Сн</a:t>
            </a:r>
            <a:r>
              <a:rPr lang="ru-RU" sz="9000" b="1" dirty="0" smtClean="0">
                <a:solidFill>
                  <a:srgbClr val="FF0000"/>
                </a:solidFill>
              </a:rPr>
              <a:t>е</a:t>
            </a:r>
            <a:r>
              <a:rPr lang="ru-RU" sz="9000" b="1" dirty="0" smtClean="0">
                <a:solidFill>
                  <a:srgbClr val="002060"/>
                </a:solidFill>
              </a:rPr>
              <a:t>г – сн</a:t>
            </a:r>
            <a:r>
              <a:rPr lang="ru-RU" sz="9000" b="1" dirty="0" smtClean="0">
                <a:solidFill>
                  <a:srgbClr val="FF0000"/>
                </a:solidFill>
              </a:rPr>
              <a:t>е</a:t>
            </a:r>
            <a:r>
              <a:rPr lang="ru-RU" sz="9000" b="1" dirty="0" smtClean="0">
                <a:solidFill>
                  <a:srgbClr val="002060"/>
                </a:solidFill>
              </a:rPr>
              <a:t>га</a:t>
            </a:r>
          </a:p>
          <a:p>
            <a:pPr algn="ctr"/>
            <a:r>
              <a:rPr lang="ru-RU" sz="9000" b="1" dirty="0" smtClean="0">
                <a:solidFill>
                  <a:srgbClr val="002060"/>
                </a:solidFill>
              </a:rPr>
              <a:t>л</a:t>
            </a:r>
            <a:r>
              <a:rPr lang="ru-RU" sz="9000" b="1" dirty="0" smtClean="0">
                <a:solidFill>
                  <a:srgbClr val="FF0000"/>
                </a:solidFill>
              </a:rPr>
              <a:t>и</a:t>
            </a:r>
            <a:r>
              <a:rPr lang="ru-RU" sz="9000" b="1" dirty="0" smtClean="0">
                <a:solidFill>
                  <a:srgbClr val="002060"/>
                </a:solidFill>
              </a:rPr>
              <a:t>са – л</a:t>
            </a:r>
            <a:r>
              <a:rPr lang="ru-RU" sz="9000" b="1" dirty="0" smtClean="0">
                <a:solidFill>
                  <a:srgbClr val="FF0000"/>
                </a:solidFill>
              </a:rPr>
              <a:t>и</a:t>
            </a:r>
            <a:r>
              <a:rPr lang="ru-RU" sz="9000" b="1" dirty="0" smtClean="0">
                <a:solidFill>
                  <a:srgbClr val="002060"/>
                </a:solidFill>
              </a:rPr>
              <a:t>сы</a:t>
            </a:r>
          </a:p>
          <a:p>
            <a:pPr algn="ctr"/>
            <a:r>
              <a:rPr lang="ru-RU" sz="9000" b="1" dirty="0" smtClean="0">
                <a:solidFill>
                  <a:srgbClr val="002060"/>
                </a:solidFill>
              </a:rPr>
              <a:t>с</a:t>
            </a:r>
            <a:r>
              <a:rPr lang="ru-RU" sz="9000" b="1" dirty="0" smtClean="0">
                <a:solidFill>
                  <a:srgbClr val="FF0000"/>
                </a:solidFill>
              </a:rPr>
              <a:t>а</a:t>
            </a:r>
            <a:r>
              <a:rPr lang="ru-RU" sz="9000" b="1" dirty="0" smtClean="0">
                <a:solidFill>
                  <a:srgbClr val="002060"/>
                </a:solidFill>
              </a:rPr>
              <a:t>ды - с</a:t>
            </a:r>
            <a:r>
              <a:rPr lang="ru-RU" sz="9000" b="1" dirty="0" smtClean="0">
                <a:solidFill>
                  <a:srgbClr val="FF0000"/>
                </a:solidFill>
              </a:rPr>
              <a:t>а</a:t>
            </a:r>
            <a:r>
              <a:rPr lang="ru-RU" sz="9000" b="1" dirty="0" smtClean="0">
                <a:solidFill>
                  <a:srgbClr val="002060"/>
                </a:solidFill>
              </a:rPr>
              <a:t>дик</a:t>
            </a:r>
            <a:endParaRPr lang="ru-RU" sz="9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0528" y="1340768"/>
            <a:ext cx="99005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0" b="1" dirty="0" smtClean="0">
                <a:solidFill>
                  <a:srgbClr val="002060"/>
                </a:solidFill>
              </a:rPr>
              <a:t>Сн</a:t>
            </a:r>
            <a:r>
              <a:rPr lang="ru-RU" sz="9000" b="1" dirty="0" smtClean="0">
                <a:solidFill>
                  <a:srgbClr val="FF0000"/>
                </a:solidFill>
              </a:rPr>
              <a:t>е</a:t>
            </a:r>
            <a:r>
              <a:rPr lang="ru-RU" sz="9000" b="1" dirty="0" smtClean="0">
                <a:solidFill>
                  <a:srgbClr val="002060"/>
                </a:solidFill>
              </a:rPr>
              <a:t>г – сн</a:t>
            </a:r>
            <a:r>
              <a:rPr lang="ru-RU" sz="9000" b="1" dirty="0" smtClean="0">
                <a:solidFill>
                  <a:srgbClr val="FF0000"/>
                </a:solidFill>
              </a:rPr>
              <a:t>е</a:t>
            </a:r>
            <a:r>
              <a:rPr lang="ru-RU" sz="9000" b="1" dirty="0" smtClean="0">
                <a:solidFill>
                  <a:srgbClr val="002060"/>
                </a:solidFill>
              </a:rPr>
              <a:t>га</a:t>
            </a:r>
          </a:p>
          <a:p>
            <a:pPr algn="ctr"/>
            <a:r>
              <a:rPr lang="ru-RU" sz="9000" b="1" dirty="0" smtClean="0">
                <a:solidFill>
                  <a:srgbClr val="002060"/>
                </a:solidFill>
              </a:rPr>
              <a:t>л</a:t>
            </a:r>
            <a:r>
              <a:rPr lang="ru-RU" sz="9000" b="1" dirty="0" smtClean="0">
                <a:solidFill>
                  <a:srgbClr val="FF0000"/>
                </a:solidFill>
              </a:rPr>
              <a:t>и</a:t>
            </a:r>
            <a:r>
              <a:rPr lang="ru-RU" sz="9000" b="1" dirty="0" smtClean="0">
                <a:solidFill>
                  <a:srgbClr val="002060"/>
                </a:solidFill>
              </a:rPr>
              <a:t>са – л</a:t>
            </a:r>
            <a:r>
              <a:rPr lang="ru-RU" sz="9000" b="1" dirty="0" smtClean="0">
                <a:solidFill>
                  <a:srgbClr val="FF0000"/>
                </a:solidFill>
              </a:rPr>
              <a:t>и</a:t>
            </a:r>
            <a:r>
              <a:rPr lang="ru-RU" sz="9000" b="1" dirty="0" smtClean="0">
                <a:solidFill>
                  <a:srgbClr val="002060"/>
                </a:solidFill>
              </a:rPr>
              <a:t>сы</a:t>
            </a:r>
          </a:p>
          <a:p>
            <a:pPr algn="ctr"/>
            <a:r>
              <a:rPr lang="ru-RU" sz="9000" b="1" dirty="0" smtClean="0">
                <a:solidFill>
                  <a:srgbClr val="002060"/>
                </a:solidFill>
              </a:rPr>
              <a:t>с</a:t>
            </a:r>
            <a:r>
              <a:rPr lang="ru-RU" sz="9000" b="1" dirty="0" smtClean="0">
                <a:solidFill>
                  <a:srgbClr val="FF0000"/>
                </a:solidFill>
              </a:rPr>
              <a:t>а</a:t>
            </a:r>
            <a:r>
              <a:rPr lang="ru-RU" sz="9000" b="1" dirty="0" smtClean="0">
                <a:solidFill>
                  <a:srgbClr val="002060"/>
                </a:solidFill>
              </a:rPr>
              <a:t>ды - с</a:t>
            </a:r>
            <a:r>
              <a:rPr lang="ru-RU" sz="9000" b="1" dirty="0" smtClean="0">
                <a:solidFill>
                  <a:srgbClr val="FF0000"/>
                </a:solidFill>
              </a:rPr>
              <a:t>а</a:t>
            </a:r>
            <a:r>
              <a:rPr lang="ru-RU" sz="9000" b="1" dirty="0" smtClean="0">
                <a:solidFill>
                  <a:srgbClr val="002060"/>
                </a:solidFill>
              </a:rPr>
              <a:t>дик</a:t>
            </a:r>
            <a:endParaRPr lang="ru-RU" sz="9000" b="1" dirty="0">
              <a:solidFill>
                <a:srgbClr val="00206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148064" y="5517232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835696" y="2708920"/>
            <a:ext cx="230425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92080" y="4005064"/>
            <a:ext cx="237626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18798694">
            <a:off x="825881" y="4560222"/>
            <a:ext cx="2779076" cy="1986415"/>
          </a:xfrm>
          <a:prstGeom prst="arc">
            <a:avLst>
              <a:gd name="adj1" fmla="val 16791817"/>
              <a:gd name="adj2" fmla="val 362787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8798694">
            <a:off x="4210256" y="4560222"/>
            <a:ext cx="2779076" cy="1986415"/>
          </a:xfrm>
          <a:prstGeom prst="arc">
            <a:avLst>
              <a:gd name="adj1" fmla="val 16791817"/>
              <a:gd name="adj2" fmla="val 362787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10" y="1225689"/>
            <a:ext cx="893799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000" b="1" i="1" dirty="0" smtClean="0">
                <a:solidFill>
                  <a:srgbClr val="002060"/>
                </a:solidFill>
              </a:rPr>
              <a:t>		</a:t>
            </a:r>
            <a:r>
              <a:rPr lang="ru-RU" sz="6000" b="1" i="1" u="sng" dirty="0" smtClean="0">
                <a:solidFill>
                  <a:srgbClr val="002060"/>
                </a:solidFill>
              </a:rPr>
              <a:t>Слова для справок:</a:t>
            </a:r>
          </a:p>
          <a:p>
            <a:pPr algn="just"/>
            <a:r>
              <a:rPr lang="ru-RU" sz="6000" b="1" i="1" dirty="0" err="1" smtClean="0">
                <a:solidFill>
                  <a:srgbClr val="002060"/>
                </a:solidFill>
              </a:rPr>
              <a:t>к...рмушки</a:t>
            </a:r>
            <a:r>
              <a:rPr lang="ru-RU" sz="6000" b="1" i="1" dirty="0" smtClean="0">
                <a:solidFill>
                  <a:srgbClr val="002060"/>
                </a:solidFill>
              </a:rPr>
              <a:t>, </a:t>
            </a:r>
            <a:r>
              <a:rPr lang="ru-RU" sz="6000" b="1" i="1" dirty="0" err="1" smtClean="0">
                <a:solidFill>
                  <a:srgbClr val="002060"/>
                </a:solidFill>
              </a:rPr>
              <a:t>х...р...шо</a:t>
            </a:r>
            <a:r>
              <a:rPr lang="ru-RU" sz="6000" b="1" i="1" dirty="0" smtClean="0">
                <a:solidFill>
                  <a:srgbClr val="002060"/>
                </a:solidFill>
              </a:rPr>
              <a:t>, </a:t>
            </a:r>
            <a:r>
              <a:rPr lang="ru-RU" sz="6000" b="1" i="1" dirty="0" err="1" smtClean="0">
                <a:solidFill>
                  <a:srgbClr val="002060"/>
                </a:solidFill>
              </a:rPr>
              <a:t>з...мой</a:t>
            </a:r>
            <a:r>
              <a:rPr lang="ru-RU" sz="6000" b="1" i="1" dirty="0" smtClean="0">
                <a:solidFill>
                  <a:srgbClr val="002060"/>
                </a:solidFill>
              </a:rPr>
              <a:t>,     </a:t>
            </a:r>
            <a:r>
              <a:rPr lang="ru-RU" sz="6000" b="1" i="1" dirty="0" err="1" smtClean="0">
                <a:solidFill>
                  <a:srgbClr val="002060"/>
                </a:solidFill>
              </a:rPr>
              <a:t>м...розы</a:t>
            </a:r>
            <a:r>
              <a:rPr lang="ru-RU" sz="6000" b="1" i="1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endParaRPr lang="ru-RU" sz="6000" b="1" i="1" dirty="0" smtClean="0">
              <a:solidFill>
                <a:srgbClr val="002060"/>
              </a:solidFill>
            </a:endParaRPr>
          </a:p>
          <a:p>
            <a:pPr algn="ctr"/>
            <a:endParaRPr lang="ru-RU" sz="6000" b="1" i="1" dirty="0" smtClean="0">
              <a:solidFill>
                <a:srgbClr val="002060"/>
              </a:solidFill>
            </a:endParaRPr>
          </a:p>
          <a:p>
            <a:pPr algn="ctr"/>
            <a:endParaRPr lang="ru-RU" sz="6000" b="1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3799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000" b="1" i="1" dirty="0" smtClean="0">
                <a:solidFill>
                  <a:srgbClr val="002060"/>
                </a:solidFill>
              </a:rPr>
              <a:t>		Наступили сильные  м</a:t>
            </a:r>
            <a:r>
              <a:rPr lang="ru-RU" sz="6000" b="1" i="1" dirty="0" smtClean="0">
                <a:solidFill>
                  <a:srgbClr val="FF0000"/>
                </a:solidFill>
              </a:rPr>
              <a:t>о</a:t>
            </a:r>
            <a:r>
              <a:rPr lang="ru-RU" sz="6000" b="1" i="1" dirty="0" smtClean="0">
                <a:solidFill>
                  <a:srgbClr val="002060"/>
                </a:solidFill>
              </a:rPr>
              <a:t>розы. Птицам трудно з</a:t>
            </a:r>
            <a:r>
              <a:rPr lang="ru-RU" sz="6000" b="1" i="1" dirty="0" smtClean="0">
                <a:solidFill>
                  <a:srgbClr val="FF0000"/>
                </a:solidFill>
              </a:rPr>
              <a:t>и</a:t>
            </a:r>
            <a:r>
              <a:rPr lang="ru-RU" sz="6000" b="1" i="1" dirty="0" smtClean="0">
                <a:solidFill>
                  <a:srgbClr val="002060"/>
                </a:solidFill>
              </a:rPr>
              <a:t>мой. Дети устроили для птиц к</a:t>
            </a:r>
            <a:r>
              <a:rPr lang="ru-RU" sz="6000" b="1" i="1" dirty="0" smtClean="0">
                <a:solidFill>
                  <a:srgbClr val="FF0000"/>
                </a:solidFill>
              </a:rPr>
              <a:t>о</a:t>
            </a:r>
            <a:r>
              <a:rPr lang="ru-RU" sz="6000" b="1" i="1" dirty="0" smtClean="0">
                <a:solidFill>
                  <a:srgbClr val="002060"/>
                </a:solidFill>
              </a:rPr>
              <a:t>рмушки . Как х</a:t>
            </a:r>
            <a:r>
              <a:rPr lang="ru-RU" sz="6000" b="1" i="1" dirty="0" smtClean="0">
                <a:solidFill>
                  <a:srgbClr val="FF0000"/>
                </a:solidFill>
              </a:rPr>
              <a:t>о</a:t>
            </a:r>
            <a:r>
              <a:rPr lang="ru-RU" sz="6000" b="1" i="1" dirty="0" smtClean="0">
                <a:solidFill>
                  <a:srgbClr val="002060"/>
                </a:solidFill>
              </a:rPr>
              <a:t>р</a:t>
            </a:r>
            <a:r>
              <a:rPr lang="ru-RU" sz="6000" b="1" i="1" dirty="0" smtClean="0">
                <a:solidFill>
                  <a:srgbClr val="FF0000"/>
                </a:solidFill>
              </a:rPr>
              <a:t>о</a:t>
            </a:r>
            <a:r>
              <a:rPr lang="ru-RU" sz="6000" b="1" i="1" dirty="0" smtClean="0">
                <a:solidFill>
                  <a:srgbClr val="002060"/>
                </a:solidFill>
              </a:rPr>
              <a:t>шо, что у птиц есть друзья!</a:t>
            </a:r>
          </a:p>
          <a:p>
            <a:pPr algn="ctr"/>
            <a:endParaRPr lang="ru-RU" sz="6000" b="1" i="1" dirty="0" smtClean="0">
              <a:solidFill>
                <a:srgbClr val="002060"/>
              </a:solidFill>
            </a:endParaRPr>
          </a:p>
          <a:p>
            <a:pPr algn="ctr"/>
            <a:endParaRPr lang="ru-RU" sz="6000" b="1" i="1" dirty="0" smtClean="0">
              <a:solidFill>
                <a:srgbClr val="002060"/>
              </a:solidFill>
            </a:endParaRPr>
          </a:p>
          <a:p>
            <a:pPr algn="ctr"/>
            <a:endParaRPr lang="ru-RU" sz="6000" b="1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39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6</cp:revision>
  <dcterms:created xsi:type="dcterms:W3CDTF">2015-11-15T19:21:10Z</dcterms:created>
  <dcterms:modified xsi:type="dcterms:W3CDTF">2015-11-18T20:11:07Z</dcterms:modified>
</cp:coreProperties>
</file>