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59" r:id="rId6"/>
    <p:sldId id="264" r:id="rId7"/>
    <p:sldId id="265" r:id="rId8"/>
    <p:sldId id="266" r:id="rId9"/>
    <p:sldId id="270" r:id="rId10"/>
    <p:sldId id="271" r:id="rId11"/>
    <p:sldId id="267" r:id="rId12"/>
    <p:sldId id="268" r:id="rId13"/>
    <p:sldId id="269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5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5000">
              <a:schemeClr val="accent1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Культурные растения поля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/>
              <a:t>©</a:t>
            </a:r>
          </a:p>
          <a:p>
            <a:r>
              <a:rPr lang="ru-RU" dirty="0"/>
              <a:t>Карасева Нина Анатольевна</a:t>
            </a:r>
          </a:p>
          <a:p>
            <a:r>
              <a:rPr lang="ru-RU" dirty="0"/>
              <a:t>ЧОУ «Паскаль лицей»</a:t>
            </a:r>
          </a:p>
        </p:txBody>
      </p:sp>
    </p:spTree>
    <p:extLst>
      <p:ext uri="{BB962C8B-B14F-4D97-AF65-F5344CB8AC3E}">
        <p14:creationId xmlns:p14="http://schemas.microsoft.com/office/powerpoint/2010/main" val="223366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делают из хлопка</a:t>
            </a:r>
            <a:endParaRPr lang="ru-RU" dirty="0"/>
          </a:p>
        </p:txBody>
      </p:sp>
      <p:pic>
        <p:nvPicPr>
          <p:cNvPr id="12290" name="Picture 2" descr="C:\Documents and Settings\TEMP.MICROSOF-374734.012\Мои документы\Downloads\хлопок_files\15845558-РљСЂСѓРїРЅС‹Рј-РїР»Р°РЅРѕРј-РЅРёС‚Рё-РґР»СЏ-С‚РµРєСЃС‚РёР»СЊРЅРѕР№-РїСЂРѕРјС‹С€Р»РµРЅРЅРѕСЃС‚Рё,-С‚Р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60942"/>
            <a:ext cx="2747262" cy="274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TEMP.MICROSOF-374734.012\Мои документы\Downloads\рубашк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967" y="1412776"/>
            <a:ext cx="3494401" cy="32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TEMP.MICROSOF-374734.012\Мои документы\Downloads\Rosalind-2015-Women-Summer-Style-Dress-Vintage-Sexy-Party-vestidos-Plus-Size-Female-Maxi-Boho-Desigual.jpg_220x2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861048"/>
            <a:ext cx="2599556" cy="2599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C:\Documents and Settings\TEMP.MICROSOF-374734.012\Мои документы\Downloads\белье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570" y="4077072"/>
            <a:ext cx="3476440" cy="22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414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Подсолнечник- масличная культура.</a:t>
            </a:r>
            <a:endParaRPr lang="ru-RU" dirty="0"/>
          </a:p>
        </p:txBody>
      </p:sp>
      <p:pic>
        <p:nvPicPr>
          <p:cNvPr id="8194" name="Picture 2" descr="C:\Documents and Settings\TEMP.MICROSOF-374734.012\Мои документы\Downloads\подсолнечни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9"/>
            <a:ext cx="42161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TEMP.MICROSOF-374734.012\Мои документы\Downloads\подсолнух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772816"/>
            <a:ext cx="3754760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15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используют подсолнечник.</a:t>
            </a:r>
            <a:endParaRPr lang="ru-RU" dirty="0"/>
          </a:p>
        </p:txBody>
      </p:sp>
      <p:pic>
        <p:nvPicPr>
          <p:cNvPr id="9218" name="Picture 2" descr="C:\Documents and Settings\TEMP.MICROSOF-374734.012\Мои документы\Downloads\семечки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29" y="1844824"/>
            <a:ext cx="362412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TEMP.MICROSOF-374734.012\Мои документы\Downloads\масло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7" y="1667669"/>
            <a:ext cx="3743325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48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Горох, фасоль - бобовые культуры</a:t>
            </a:r>
            <a:r>
              <a:rPr lang="ru-RU" dirty="0"/>
              <a:t>.</a:t>
            </a:r>
          </a:p>
        </p:txBody>
      </p:sp>
      <p:pic>
        <p:nvPicPr>
          <p:cNvPr id="10242" name="Picture 2" descr="C:\Documents and Settings\TEMP.MICROSOF-374734.012\Мои документы\Downloads\фасоль_files\faso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84967"/>
            <a:ext cx="2624646" cy="289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TEMP.MICROSOF-374734.012\Мои документы\Downloads\горох_files\goroh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44229"/>
            <a:ext cx="2952328" cy="289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TEMP.MICROSOF-374734.012\Мои документы\Downloads\фасоль_files\bo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17032"/>
            <a:ext cx="345638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9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Рефлексивный экран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сегодня я узнал…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было интересно…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было трудно…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 выполнял задания…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 понял, что…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теперь я могу…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 научился…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 меня получилось 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 смог…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я попробую…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меня удивило…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мне захотелось…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48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Культурные растения поля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Зерновые</a:t>
            </a:r>
          </a:p>
          <a:p>
            <a:r>
              <a:rPr lang="ru-RU" dirty="0" smtClean="0"/>
              <a:t>Прядильные</a:t>
            </a:r>
          </a:p>
          <a:p>
            <a:r>
              <a:rPr lang="ru-RU" dirty="0" smtClean="0"/>
              <a:t>Масличные</a:t>
            </a:r>
          </a:p>
          <a:p>
            <a:r>
              <a:rPr lang="ru-RU" dirty="0" smtClean="0"/>
              <a:t>Бобовые</a:t>
            </a:r>
          </a:p>
          <a:p>
            <a:r>
              <a:rPr lang="ru-RU" dirty="0" smtClean="0"/>
              <a:t>Овощные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53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пшеница</a:t>
            </a:r>
            <a:endParaRPr lang="ru-RU" dirty="0"/>
          </a:p>
        </p:txBody>
      </p:sp>
      <p:pic>
        <p:nvPicPr>
          <p:cNvPr id="3074" name="Picture 2" descr="C:\Documents and Settings\TEMP.MICROSOF-374734.012\Мои документы\Downloads\пшениц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8840"/>
            <a:ext cx="4038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TEMP.MICROSOF-374734.012\Мои документы\Downloads\пшеница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916832"/>
            <a:ext cx="4038600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пшеницы получают</a:t>
            </a:r>
            <a:endParaRPr lang="ru-RU" dirty="0"/>
          </a:p>
        </p:txBody>
      </p:sp>
      <p:pic>
        <p:nvPicPr>
          <p:cNvPr id="4098" name="Picture 2" descr="C:\Documents and Settings\TEMP.MICROSOF-374734.012\Мои документы\Downloads\булк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6832"/>
            <a:ext cx="40386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TEMP.MICROSOF-374734.012\Мои документы\Downloads\макароны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56792"/>
            <a:ext cx="4038600" cy="262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TEMP.MICROSOF-374734.012\Мои документы\Downloads\ман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213" y="4410891"/>
            <a:ext cx="3622329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57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рожь</a:t>
            </a:r>
            <a:endParaRPr lang="ru-RU" dirty="0"/>
          </a:p>
        </p:txBody>
      </p:sp>
      <p:pic>
        <p:nvPicPr>
          <p:cNvPr id="2050" name="Picture 2" descr="C:\Documents and Settings\TEMP.MICROSOF-374734.012\Мои документы\Downloads\ржаное пол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5306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6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 ржи получают</a:t>
            </a:r>
            <a:endParaRPr lang="ru-RU" dirty="0"/>
          </a:p>
        </p:txBody>
      </p:sp>
      <p:pic>
        <p:nvPicPr>
          <p:cNvPr id="5122" name="Picture 2" descr="C:\Documents and Settings\TEMP.MICROSOF-374734.012\Мои документы\Downloads\ржаной хле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5" y="1600200"/>
            <a:ext cx="679319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64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ЛЕН – ПРЯДИЛЬНАЯ КУЛЬТУРА</a:t>
            </a:r>
            <a:endParaRPr lang="ru-RU" dirty="0"/>
          </a:p>
        </p:txBody>
      </p:sp>
      <p:pic>
        <p:nvPicPr>
          <p:cNvPr id="6146" name="Picture 2" descr="C:\Documents and Settings\TEMP.MICROSOF-374734.012\Мои документы\Downloads\ле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02" y="1484785"/>
            <a:ext cx="3735282" cy="498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TEMP.MICROSOF-374734.012\Мои документы\Downloads\ЛЕН ОН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53058"/>
            <a:ext cx="4038600" cy="302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578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делают из льна</a:t>
            </a:r>
            <a:endParaRPr lang="ru-RU" dirty="0"/>
          </a:p>
        </p:txBody>
      </p:sp>
      <p:pic>
        <p:nvPicPr>
          <p:cNvPr id="7170" name="Picture 2" descr="C:\Documents and Settings\TEMP.MICROSOF-374734.012\Мои документы\Downloads\ЛЬНЯНАЯ ТКАНЬ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776"/>
            <a:ext cx="2808312" cy="2452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TEMP.MICROSOF-374734.012\Мои документы\Downloads\скатерти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589863" cy="2305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TEMP.MICROSOF-374734.012\Мои документы\Downloads\палатка_files\4877225-yellow-tourist-tent-for-travel-and-camping-isolated---vector-illustr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861048"/>
            <a:ext cx="3589863" cy="249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TEMP.MICROSOF-374734.012\Мои документы\Downloads\паруса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938274"/>
            <a:ext cx="3882008" cy="2426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3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Хлопок – прядильная культура</a:t>
            </a:r>
            <a:endParaRPr lang="ru-RU" dirty="0"/>
          </a:p>
        </p:txBody>
      </p:sp>
      <p:pic>
        <p:nvPicPr>
          <p:cNvPr id="11267" name="Picture 3" descr="C:\Documents and Settings\TEMP.MICROSOF-374734.012\Мои документы\Downloads\хлопок_files\14187810-Белые-хлопковые-поля-со-спелыми-хлопка-готовы-к-уборке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24674"/>
            <a:ext cx="4038600" cy="3064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TEMP.MICROSOF-374734.012\Мои документы\Downloads\хлопок_files\12155344-хлопок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1640681"/>
            <a:ext cx="320040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4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101</Words>
  <Application>Microsoft Office PowerPoint</Application>
  <PresentationFormat>Экран (4:3)</PresentationFormat>
  <Paragraphs>35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Культурные растения поля</vt:lpstr>
      <vt:lpstr> Культурные растения поля</vt:lpstr>
      <vt:lpstr>пшеница</vt:lpstr>
      <vt:lpstr>Из пшеницы получают</vt:lpstr>
      <vt:lpstr>рожь</vt:lpstr>
      <vt:lpstr>Из ржи получают</vt:lpstr>
      <vt:lpstr>ЛЕН – ПРЯДИЛЬНАЯ КУЛЬТУРА</vt:lpstr>
      <vt:lpstr>Что делают из льна</vt:lpstr>
      <vt:lpstr>Хлопок – прядильная культура</vt:lpstr>
      <vt:lpstr>Что делают из хлопка</vt:lpstr>
      <vt:lpstr>Подсолнечник- масличная культура.</vt:lpstr>
      <vt:lpstr>Как используют подсолнечник.</vt:lpstr>
      <vt:lpstr>Горох, фасоль - бобовые культуры.</vt:lpstr>
      <vt:lpstr>Рефлексивный экран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Культурные растения поля</dc:title>
  <cp:lastModifiedBy>Admin</cp:lastModifiedBy>
  <cp:revision>19</cp:revision>
  <dcterms:modified xsi:type="dcterms:W3CDTF">2016-01-10T09:54:46Z</dcterms:modified>
</cp:coreProperties>
</file>