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3" r:id="rId4"/>
    <p:sldId id="265" r:id="rId5"/>
    <p:sldId id="264" r:id="rId6"/>
    <p:sldId id="259" r:id="rId7"/>
    <p:sldId id="260" r:id="rId8"/>
    <p:sldId id="258" r:id="rId9"/>
    <p:sldId id="25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E8CED-CCCE-4FCE-AD92-635D0847AE11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E4480-1B5E-4427-A581-2BBC986FD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3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E4480-1B5E-4427-A581-2BBC986FD6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4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613/134091466.a/0_8eae3_6ea58e84_S" TargetMode="External"/><Relationship Id="rId7" Type="http://schemas.openxmlformats.org/officeDocument/2006/relationships/hyperlink" Target="http://img-fotki.yandex.ru/get/19/108950446.6d/0_b4102_1793a431_S" TargetMode="External"/><Relationship Id="rId2" Type="http://schemas.openxmlformats.org/officeDocument/2006/relationships/hyperlink" Target="http://img-fotki.yandex.ru/get/9299/134091466.f5/0_d4d6e_ccd0a668_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9558/134091466.9a/0_c0378_bebb161_S" TargetMode="External"/><Relationship Id="rId5" Type="http://schemas.openxmlformats.org/officeDocument/2006/relationships/hyperlink" Target="http://img-fotki.yandex.ru/get/4904/134091466.f5/0_d4d6d_4740c1eb_S" TargetMode="External"/><Relationship Id="rId4" Type="http://schemas.openxmlformats.org/officeDocument/2006/relationships/hyperlink" Target="http://img-fotki.yandex.ru/get/9300/134091466.c5/0_c98b9_19d24419_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071670" y="2357430"/>
            <a:ext cx="6643734" cy="3781745"/>
            <a:chOff x="1115616" y="2146448"/>
            <a:chExt cx="7165477" cy="42922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93065" y="4098233"/>
              <a:ext cx="6290695" cy="2340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</a:t>
              </a:r>
              <a:r>
                <a:rPr lang="ru-RU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</a:t>
              </a:r>
              <a:r>
                <a:rPr lang="en-US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Ростова Галина Сергеевна, </a:t>
              </a:r>
              <a:endPara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ГБОУ СОШ пос. </a:t>
              </a:r>
              <a:r>
                <a:rPr lang="ru-RU" sz="32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Чёрновский</a:t>
              </a:r>
              <a:endPara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2014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47664" y="260648"/>
            <a:ext cx="75542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Влияние экспериментальной деятельности на формирование исследовательских навыков у одарённых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3200" i="1" dirty="0"/>
              <a:t>Люди, научившиеся …наблюдениям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                                      </a:t>
            </a:r>
            <a:r>
              <a:rPr lang="ru-RU" sz="3200" i="1" dirty="0" smtClean="0"/>
              <a:t> </a:t>
            </a:r>
            <a:r>
              <a:rPr lang="ru-RU" sz="3200" i="1" dirty="0" err="1"/>
              <a:t>К.Е.Тимирязев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729161"/>
            <a:ext cx="2160240" cy="291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57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1143000"/>
          </a:xfrm>
        </p:spPr>
        <p:txBody>
          <a:bodyPr/>
          <a:lstStyle/>
          <a:p>
            <a:r>
              <a:rPr lang="ru-RU" sz="3600" dirty="0"/>
              <a:t>Н</a:t>
            </a:r>
            <a:r>
              <a:rPr lang="ru-RU" sz="3600" dirty="0" smtClean="0"/>
              <a:t>аучно-практическая </a:t>
            </a:r>
            <a:r>
              <a:rPr lang="ru-RU" sz="3600" dirty="0"/>
              <a:t>конференция «Юные дарования земли Самарской</a:t>
            </a:r>
            <a:r>
              <a:rPr lang="ru-RU" sz="3600" dirty="0" smtClean="0"/>
              <a:t>»</a:t>
            </a:r>
            <a:r>
              <a:rPr lang="en-US" sz="3600" dirty="0" smtClean="0"/>
              <a:t> </a:t>
            </a:r>
            <a:r>
              <a:rPr lang="ru-RU" sz="3600" dirty="0" smtClean="0"/>
              <a:t>с 2009-2010 уч. года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Picture 2" descr="C:\Users\Начальные\Desktop\Пыль 2\пыль\IMG_6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33843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Начальные\Desktop\Пыль 2\пыль\IMG_6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48458"/>
            <a:ext cx="3384376" cy="24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Начальные\Desktop\Пыль 2\пыль\IMG_65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100OLYMP\PC120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10" y="4437112"/>
            <a:ext cx="34198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560840" cy="1143000"/>
          </a:xfrm>
        </p:spPr>
        <p:txBody>
          <a:bodyPr/>
          <a:lstStyle/>
          <a:p>
            <a:pPr algn="l"/>
            <a:r>
              <a:rPr lang="ru-RU" sz="3200" dirty="0" smtClean="0"/>
              <a:t>ФГОС             </a:t>
            </a:r>
            <a:r>
              <a:rPr lang="ru-RU" sz="3200" dirty="0" smtClean="0"/>
              <a:t> проектно-исследовательская деятельность             кружок </a:t>
            </a:r>
            <a:r>
              <a:rPr lang="ru-RU" sz="3200" dirty="0"/>
              <a:t>«Я – исследователь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Вывод из опыта трёх лет работы: </a:t>
            </a:r>
            <a:endParaRPr lang="ru-RU" sz="32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612932" y="3326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3995936" y="8264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76872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1. Дети</a:t>
            </a:r>
            <a:r>
              <a:rPr lang="ru-RU" sz="2400" dirty="0">
                <a:solidFill>
                  <a:srgbClr val="7030A0"/>
                </a:solidFill>
              </a:rPr>
              <a:t>, отсидевшие полный учебный день, и выполнившие массу заданий логического характера на уроках, быстро устают</a:t>
            </a:r>
            <a:r>
              <a:rPr lang="ru-RU" sz="2400" b="1" dirty="0">
                <a:solidFill>
                  <a:srgbClr val="7030A0"/>
                </a:solidFill>
              </a:rPr>
              <a:t>,</a:t>
            </a:r>
            <a:r>
              <a:rPr lang="ru-RU" sz="2400" dirty="0">
                <a:solidFill>
                  <a:srgbClr val="7030A0"/>
                </a:solidFill>
              </a:rPr>
              <a:t> тяжело усваивают специальные </a:t>
            </a:r>
            <a:r>
              <a:rPr lang="ru-RU" sz="2400" dirty="0" smtClean="0">
                <a:solidFill>
                  <a:srgbClr val="7030A0"/>
                </a:solidFill>
              </a:rPr>
              <a:t>термины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2. </a:t>
            </a:r>
            <a:r>
              <a:rPr lang="ru-RU" sz="2400" dirty="0">
                <a:solidFill>
                  <a:srgbClr val="7030A0"/>
                </a:solidFill>
              </a:rPr>
              <a:t>Экспериментальная деятельность вызывает огромный интерес у детей. Опыты - словно фокусы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3. </a:t>
            </a:r>
            <a:r>
              <a:rPr lang="ru-RU" sz="2400" dirty="0">
                <a:solidFill>
                  <a:srgbClr val="7030A0"/>
                </a:solidFill>
              </a:rPr>
              <a:t>Экспериментирование помогает развивать мышление, логику, творчество ребёнка, позволяет наглядно показать связи между живым и неживым в природе. 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4000" i="1" dirty="0"/>
              <a:t> «Расскажи – и я забуду,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/>
              <a:t>  </a:t>
            </a:r>
            <a:r>
              <a:rPr lang="ru-RU" sz="4000" i="1" dirty="0" smtClean="0"/>
              <a:t>Покажи </a:t>
            </a:r>
            <a:r>
              <a:rPr lang="ru-RU" sz="4000" i="1" dirty="0"/>
              <a:t>– и я  запомню,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i="1" dirty="0" smtClean="0"/>
              <a:t> </a:t>
            </a:r>
            <a:r>
              <a:rPr lang="ru-RU" sz="4000" i="1" dirty="0" smtClean="0"/>
              <a:t>Дай попробовать – и я пойму</a:t>
            </a:r>
            <a:r>
              <a:rPr lang="ru-RU" sz="4000" i="1" dirty="0"/>
              <a:t>…»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/>
              <a:t> 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/>
              <a:t> </a:t>
            </a:r>
            <a:r>
              <a:rPr lang="ru-RU" sz="4000" i="1" dirty="0" smtClean="0"/>
              <a:t>(</a:t>
            </a:r>
            <a:r>
              <a:rPr lang="ru-RU" sz="4000" i="1" dirty="0"/>
              <a:t>Китайская </a:t>
            </a:r>
            <a:r>
              <a:rPr lang="ru-RU" sz="4000" i="1" dirty="0" smtClean="0"/>
              <a:t>пословица)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179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b="1" dirty="0"/>
              <a:t>Рабочая </a:t>
            </a:r>
            <a:r>
              <a:rPr lang="ru-RU" sz="2400" b="1" dirty="0" smtClean="0"/>
              <a:t>программа</a:t>
            </a:r>
            <a:r>
              <a:rPr lang="ru-RU" sz="2400" dirty="0"/>
              <a:t> </a:t>
            </a:r>
            <a:r>
              <a:rPr lang="ru-RU" sz="2400" dirty="0" smtClean="0"/>
              <a:t>внеурочной </a:t>
            </a:r>
            <a:r>
              <a:rPr lang="ru-RU" sz="2400" dirty="0"/>
              <a:t>деятельности</a:t>
            </a:r>
            <a:br>
              <a:rPr lang="ru-RU" sz="2400" dirty="0"/>
            </a:br>
            <a:r>
              <a:rPr lang="ru-RU" sz="2400" dirty="0"/>
              <a:t>по социально-педагогическому направлению</a:t>
            </a:r>
            <a:br>
              <a:rPr lang="ru-RU" sz="2400" dirty="0"/>
            </a:br>
            <a:r>
              <a:rPr lang="ru-RU" sz="2400" dirty="0"/>
              <a:t>«Я – исследователь» </a:t>
            </a:r>
            <a:r>
              <a:rPr lang="ru-RU" sz="2400" dirty="0" smtClean="0"/>
              <a:t> для </a:t>
            </a:r>
            <a:r>
              <a:rPr lang="ru-RU" sz="2400" dirty="0"/>
              <a:t>1 – 4 классов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«Школа </a:t>
            </a:r>
            <a:r>
              <a:rPr lang="ru-RU" b="1" dirty="0" smtClean="0"/>
              <a:t>всезнаек»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Исследовательские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умения:</a:t>
            </a:r>
          </a:p>
          <a:p>
            <a:pPr marL="0" indent="0">
              <a:buNone/>
            </a:pPr>
            <a:r>
              <a:rPr lang="ru-RU" sz="1800" dirty="0"/>
              <a:t>видеть проблему, задавать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вопросы</a:t>
            </a:r>
            <a:r>
              <a:rPr lang="ru-RU" sz="1800" dirty="0"/>
              <a:t>, выдвигать гипотезы,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давать </a:t>
            </a:r>
            <a:r>
              <a:rPr lang="ru-RU" sz="1800" dirty="0"/>
              <a:t>определения </a:t>
            </a:r>
            <a:r>
              <a:rPr lang="ru-RU" sz="1800" dirty="0" smtClean="0"/>
              <a:t>понятиям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умения классифицировать</a:t>
            </a:r>
            <a:r>
              <a:rPr lang="ru-RU" sz="1800" dirty="0" smtClean="0"/>
              <a:t>,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наблюдать, проводить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эксперименты</a:t>
            </a:r>
            <a:r>
              <a:rPr lang="ru-RU" sz="1800" dirty="0"/>
              <a:t>, </a:t>
            </a:r>
            <a:r>
              <a:rPr lang="ru-RU" sz="1800" dirty="0" smtClean="0"/>
              <a:t>высказывать </a:t>
            </a:r>
            <a:r>
              <a:rPr lang="ru-RU" sz="1800" dirty="0"/>
              <a:t>суждения,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делать </a:t>
            </a:r>
            <a:r>
              <a:rPr lang="ru-RU" sz="1800" dirty="0"/>
              <a:t>умозаключения, выводы. </a:t>
            </a:r>
            <a:endParaRPr lang="ru-RU" sz="1800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403244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«Школа </a:t>
            </a:r>
            <a:r>
              <a:rPr lang="ru-RU" b="1" dirty="0" err="1" smtClean="0"/>
              <a:t>информатиков</a:t>
            </a:r>
            <a:r>
              <a:rPr lang="ru-RU" b="1" dirty="0" smtClean="0"/>
              <a:t>»</a:t>
            </a:r>
          </a:p>
          <a:p>
            <a:pPr marL="0" indent="0" algn="ctr">
              <a:buNone/>
            </a:pPr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C00000"/>
                </a:solidFill>
              </a:rPr>
              <a:t>новые компьютерные    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технологии</a:t>
            </a:r>
          </a:p>
          <a:p>
            <a:pPr marL="0" indent="0" algn="ctr">
              <a:buNone/>
            </a:pPr>
            <a:r>
              <a:rPr lang="ru-RU" sz="2400" b="1" dirty="0"/>
              <a:t> </a:t>
            </a:r>
            <a:r>
              <a:rPr lang="ru-RU" sz="2400" dirty="0" smtClean="0"/>
              <a:t>мультфильмы, интерактивные </a:t>
            </a:r>
            <a:r>
              <a:rPr lang="ru-RU" sz="2400" dirty="0"/>
              <a:t>3D – </a:t>
            </a:r>
            <a:r>
              <a:rPr lang="ru-RU" sz="2400" dirty="0" smtClean="0"/>
              <a:t>книги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Школа исследователей»</a:t>
            </a:r>
            <a:r>
              <a:rPr lang="ru-RU" sz="2400" b="1" dirty="0"/>
              <a:t>        </a:t>
            </a:r>
          </a:p>
          <a:p>
            <a:pPr marL="0" indent="0" algn="ctr">
              <a:buNone/>
            </a:pPr>
            <a:r>
              <a:rPr lang="ru-RU" sz="2400" dirty="0" smtClean="0"/>
              <a:t>экспресс-исследования, проекты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ТО\100OLYMP\P3110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2" y="118235"/>
            <a:ext cx="3816424" cy="28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100OLYMP\PC08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23" y="3140968"/>
            <a:ext cx="45365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100OLYMP\PC120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8235"/>
            <a:ext cx="3615219" cy="28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928794" y="714356"/>
            <a:ext cx="6786611" cy="4925530"/>
            <a:chOff x="607488" y="1344094"/>
            <a:chExt cx="7925326" cy="5134179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177734"/>
              <a:chOff x="607288" y="-815361"/>
              <a:chExt cx="7925152" cy="522238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481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1366078" y="3885681"/>
                <a:ext cx="6491880" cy="521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dirty="0" smtClean="0"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586705" y="6093296"/>
              <a:ext cx="215727" cy="38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7509520" cy="1143000"/>
          </a:xfrm>
        </p:spPr>
        <p:txBody>
          <a:bodyPr/>
          <a:lstStyle/>
          <a:p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</a:t>
            </a:r>
            <a:endParaRPr lang="ru-RU" sz="4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2677265"/>
            <a:ext cx="3714744" cy="368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642918"/>
            <a:ext cx="689168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Микроскоп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http://img-fotki.yandex.ru/get/9299/134091466.f5/0_d4d6e_ccd0a668_S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Колбы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http://img-fotki.yandex.ru/get/6613/134091466.a/0_8eae3_6ea58e84_S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Пробирки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http://img-fotki.yandex.ru/get/9300/134091466.c5/0_c98b9_19d24419_S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Горелка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http://img-fotki.yandex.ru/get/4904/134091466.f5/0_d4d6d_4740c1eb_S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Колбы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http://img-fotki.yandex.ru/get/9558/134091466.9a/0_c0378_bebb161_S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Блокнот с ручкой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http://img-fotki.yandex.ru/get/19/108950446.6d/0_b4102_1793a431_S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870</TotalTime>
  <Words>255</Words>
  <Application>Microsoft Office PowerPoint</Application>
  <PresentationFormat>Экран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Люди, научившиеся …наблюдениям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прошёл.                                         К.Е.Тимирязев </vt:lpstr>
      <vt:lpstr>Научно-практическая конференция «Юные дарования земли Самарской» с 2009-2010 уч. года  </vt:lpstr>
      <vt:lpstr>ФГОС              проектно-исследовательская деятельность             кружок «Я – исследователь» Вывод из опыта трёх лет работы: </vt:lpstr>
      <vt:lpstr> «Расскажи – и я забуду,    Покажи – и я  запомню,   Дай попробовать – и я пойму…»     (Китайская пословица)</vt:lpstr>
      <vt:lpstr>Рабочая программа внеурочной деятельности по социально-педагогическому направлению «Я – исследователь»  для 1 – 4 классов </vt:lpstr>
      <vt:lpstr>Презентация PowerPoint</vt:lpstr>
      <vt:lpstr>Спасибо за внимание.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36</cp:revision>
  <dcterms:created xsi:type="dcterms:W3CDTF">2014-06-24T15:51:35Z</dcterms:created>
  <dcterms:modified xsi:type="dcterms:W3CDTF">2014-12-14T04:34:12Z</dcterms:modified>
</cp:coreProperties>
</file>