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9" r:id="rId2"/>
    <p:sldId id="256" r:id="rId3"/>
    <p:sldId id="257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ИМЕНА   ПРИЛАГАТЕЛЬНЫЕ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  ЗАГАДКАХ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47996" y="4712112"/>
            <a:ext cx="3102102" cy="6100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ПРОЕКТ   ВЫПОЛНИЛ</a:t>
            </a:r>
          </a:p>
          <a:p>
            <a:r>
              <a:rPr lang="ru-RU" dirty="0" smtClean="0"/>
              <a:t>ГЛАЗОВ   АНДРЕЙ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5920" y="1451610"/>
            <a:ext cx="8987028" cy="385191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2400" dirty="0" smtClean="0"/>
              <a:t>                                                 ---     </a:t>
            </a:r>
            <a:r>
              <a:rPr lang="ru-RU" sz="2400" b="1" dirty="0" smtClean="0"/>
              <a:t>это </a:t>
            </a:r>
            <a:r>
              <a:rPr lang="ru-RU" sz="2400" b="1" dirty="0"/>
              <a:t>иносказательное описание какого-либо предмета или </a:t>
            </a:r>
            <a:r>
              <a:rPr lang="ru-RU" sz="2400" b="1" dirty="0" smtClean="0"/>
              <a:t>явления</a:t>
            </a:r>
            <a:r>
              <a:rPr lang="ru-RU" sz="2400" b="1" dirty="0"/>
              <a:t>, данное обычно в форме </a:t>
            </a:r>
            <a:r>
              <a:rPr lang="ru-RU" sz="2400" b="1" dirty="0" smtClean="0"/>
              <a:t>вопроса.</a:t>
            </a:r>
          </a:p>
          <a:p>
            <a:endParaRPr lang="ru-RU" sz="2400" dirty="0"/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/>
              <a:t>загадках часто </a:t>
            </a:r>
            <a:r>
              <a:rPr lang="ru-RU" sz="2400" b="1" dirty="0" smtClean="0"/>
              <a:t>используются</a:t>
            </a:r>
            <a:r>
              <a:rPr lang="ru-RU" sz="2400" dirty="0" smtClean="0"/>
              <a:t> </a:t>
            </a:r>
            <a:r>
              <a:rPr lang="ru-RU" sz="3000" b="1" i="1" dirty="0">
                <a:solidFill>
                  <a:srgbClr val="FF0000"/>
                </a:solidFill>
              </a:rPr>
              <a:t>имена прилагательные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pPr algn="just"/>
            <a:r>
              <a:rPr lang="ru-RU" sz="2400" b="1" dirty="0"/>
              <a:t>По признакам заданного предмета можно отгадать сам предмет.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783079"/>
            <a:ext cx="32346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Загадка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5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529" y="1463012"/>
            <a:ext cx="9070848" cy="3975262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</a:rPr>
              <a:t>Мохнатенькая</a:t>
            </a:r>
            <a:r>
              <a:rPr lang="ru-RU" sz="2400" dirty="0" smtClean="0"/>
              <a:t>,</a:t>
            </a:r>
          </a:p>
          <a:p>
            <a:pPr algn="l"/>
            <a:r>
              <a:rPr lang="ru-RU" sz="2400" b="1" i="1" dirty="0" smtClean="0">
                <a:solidFill>
                  <a:srgbClr val="FF0000"/>
                </a:solidFill>
              </a:rPr>
              <a:t>Усатенькая</a:t>
            </a:r>
            <a:r>
              <a:rPr lang="ru-RU" sz="2400" dirty="0" smtClean="0"/>
              <a:t>,</a:t>
            </a:r>
          </a:p>
          <a:p>
            <a:pPr algn="l"/>
            <a:r>
              <a:rPr lang="ru-RU" sz="2400" dirty="0" smtClean="0"/>
              <a:t>Лапки </a:t>
            </a:r>
            <a:r>
              <a:rPr lang="ru-RU" sz="2400" b="1" i="1" dirty="0" smtClean="0">
                <a:solidFill>
                  <a:srgbClr val="FF0000"/>
                </a:solidFill>
              </a:rPr>
              <a:t>мягонькие</a:t>
            </a:r>
            <a:r>
              <a:rPr lang="ru-RU" sz="2400" dirty="0" smtClean="0"/>
              <a:t>,</a:t>
            </a:r>
          </a:p>
          <a:p>
            <a:pPr algn="l"/>
            <a:r>
              <a:rPr lang="ru-RU" sz="2400" dirty="0"/>
              <a:t>А</a:t>
            </a:r>
            <a:r>
              <a:rPr lang="ru-RU" sz="2400" dirty="0" smtClean="0"/>
              <a:t> </a:t>
            </a:r>
            <a:r>
              <a:rPr lang="ru-RU" sz="2400" dirty="0"/>
              <a:t>коготки </a:t>
            </a:r>
            <a:r>
              <a:rPr lang="ru-RU" sz="2400" b="1" i="1" dirty="0" smtClean="0">
                <a:solidFill>
                  <a:srgbClr val="FF0000"/>
                </a:solidFill>
              </a:rPr>
              <a:t>острые</a:t>
            </a:r>
            <a:r>
              <a:rPr lang="ru-RU" sz="2400" dirty="0"/>
              <a:t>. </a:t>
            </a:r>
            <a:endParaRPr lang="ru-RU" sz="2400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562" t="15871" r="8765" b="9405"/>
          <a:stretch/>
        </p:blipFill>
        <p:spPr>
          <a:xfrm>
            <a:off x="7277193" y="1463012"/>
            <a:ext cx="2570022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290510" y="42379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Серый</a:t>
            </a:r>
            <a:r>
              <a:rPr lang="ru-RU" sz="2400" dirty="0" smtClean="0"/>
              <a:t>, </a:t>
            </a:r>
            <a:r>
              <a:rPr lang="ru-RU" sz="2400" dirty="0"/>
              <a:t>да не волк, </a:t>
            </a:r>
          </a:p>
          <a:p>
            <a:r>
              <a:rPr lang="ru-RU" sz="2400" dirty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Длинноухий</a:t>
            </a:r>
            <a:r>
              <a:rPr lang="ru-RU" sz="2400" dirty="0" smtClean="0"/>
              <a:t>, </a:t>
            </a:r>
            <a:r>
              <a:rPr lang="ru-RU" sz="2400" dirty="0"/>
              <a:t>да не заяц, </a:t>
            </a:r>
          </a:p>
          <a:p>
            <a:r>
              <a:rPr lang="ru-RU" sz="2400" dirty="0"/>
              <a:t> С копытами, да не лошадь.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5" b="79789" l="10000" r="75469">
                        <a14:foregroundMark x1="45469" y1="37684" x2="45469" y2="37684"/>
                        <a14:foregroundMark x1="45469" y1="35368" x2="45469" y2="35368"/>
                        <a14:foregroundMark x1="50469" y1="34947" x2="50469" y2="34947"/>
                        <a14:backgroundMark x1="48125" y1="22947" x2="48125" y2="229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5832" y="2597012"/>
            <a:ext cx="5093058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9719" y="1443789"/>
            <a:ext cx="9070848" cy="3850106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  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         </a:t>
            </a:r>
            <a:r>
              <a:rPr lang="ru-RU" sz="2400" dirty="0" smtClean="0"/>
              <a:t>Хвост </a:t>
            </a:r>
            <a:r>
              <a:rPr lang="ru-RU" sz="2400" b="1" i="1" dirty="0">
                <a:solidFill>
                  <a:srgbClr val="FF0000"/>
                </a:solidFill>
              </a:rPr>
              <a:t>пушистый</a:t>
            </a:r>
            <a:r>
              <a:rPr lang="ru-RU" sz="2400" dirty="0"/>
              <a:t>,</a:t>
            </a:r>
          </a:p>
          <a:p>
            <a:pPr algn="l"/>
            <a:r>
              <a:rPr lang="ru-RU" sz="2400" dirty="0"/>
              <a:t>      Мех </a:t>
            </a:r>
            <a:r>
              <a:rPr lang="ru-RU" sz="2400" b="1" i="1" dirty="0">
                <a:solidFill>
                  <a:srgbClr val="FF0000"/>
                </a:solidFill>
              </a:rPr>
              <a:t>золотистый</a:t>
            </a:r>
            <a:r>
              <a:rPr lang="ru-RU" sz="2400" dirty="0"/>
              <a:t>,</a:t>
            </a:r>
          </a:p>
          <a:p>
            <a:pPr algn="l"/>
            <a:r>
              <a:rPr lang="ru-RU" sz="2400" dirty="0"/>
              <a:t>      В лесу живет,</a:t>
            </a:r>
          </a:p>
          <a:p>
            <a:pPr algn="l"/>
            <a:r>
              <a:rPr lang="ru-RU" sz="2400" dirty="0"/>
              <a:t>      В деревне кур </a:t>
            </a:r>
            <a:r>
              <a:rPr lang="ru-RU" sz="2400" dirty="0" smtClean="0"/>
              <a:t>крадёт</a:t>
            </a:r>
            <a:r>
              <a:rPr lang="ru-RU" sz="2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1" y="778042"/>
            <a:ext cx="715587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3624" y="1451610"/>
            <a:ext cx="9070848" cy="3989070"/>
          </a:xfrm>
        </p:spPr>
        <p:txBody>
          <a:bodyPr>
            <a:normAutofit fontScale="925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l"/>
            <a:r>
              <a:rPr lang="ru-RU" dirty="0" smtClean="0"/>
              <a:t>                                                                                                            </a:t>
            </a:r>
          </a:p>
          <a:p>
            <a:pPr algn="l"/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                    Чёрный</a:t>
            </a:r>
            <a:r>
              <a:rPr lang="ru-RU" sz="2400" dirty="0" smtClean="0"/>
              <a:t> Ивашка, </a:t>
            </a:r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</a:rPr>
              <a:t>Деревянная</a:t>
            </a:r>
            <a:r>
              <a:rPr lang="ru-RU" sz="2400" dirty="0" smtClean="0"/>
              <a:t> рубашка,</a:t>
            </a:r>
          </a:p>
          <a:p>
            <a:pPr algn="l"/>
            <a:r>
              <a:rPr lang="ru-RU" sz="2400" dirty="0" smtClean="0"/>
              <a:t>                                                                         Где носом пройдёт – </a:t>
            </a:r>
          </a:p>
          <a:p>
            <a:pPr algn="l"/>
            <a:r>
              <a:rPr lang="ru-RU" sz="2400" dirty="0" smtClean="0"/>
              <a:t>                                                                         Там заметку кладёт.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14947" y="1720473"/>
            <a:ext cx="3172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Внутри — </a:t>
            </a:r>
            <a:r>
              <a:rPr lang="ru-RU" sz="2400" b="1" i="1" dirty="0">
                <a:solidFill>
                  <a:srgbClr val="FF0000"/>
                </a:solidFill>
              </a:rPr>
              <a:t>пустой</a:t>
            </a:r>
            <a:r>
              <a:rPr lang="ru-RU" sz="2400" dirty="0"/>
              <a:t>,</a:t>
            </a:r>
          </a:p>
          <a:p>
            <a:r>
              <a:rPr lang="ru-RU" sz="2400" dirty="0"/>
              <a:t>А голос — </a:t>
            </a:r>
            <a:r>
              <a:rPr lang="ru-RU" sz="2400" b="1" i="1" dirty="0">
                <a:solidFill>
                  <a:srgbClr val="FF0000"/>
                </a:solidFill>
              </a:rPr>
              <a:t>густой</a:t>
            </a:r>
            <a:r>
              <a:rPr lang="ru-RU" sz="2400" dirty="0"/>
              <a:t>.</a:t>
            </a:r>
          </a:p>
          <a:p>
            <a:r>
              <a:rPr lang="ru-RU" sz="2400" dirty="0"/>
              <a:t>Сам молчит,</a:t>
            </a:r>
          </a:p>
          <a:p>
            <a:r>
              <a:rPr lang="ru-RU" sz="2400" dirty="0"/>
              <a:t>А бьют — ворчит.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888" y="1260764"/>
            <a:ext cx="1442729" cy="2277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693" y="3168321"/>
            <a:ext cx="1755198" cy="20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3181350"/>
            <a:ext cx="2190750" cy="2190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757" y="1246908"/>
            <a:ext cx="4410497" cy="3229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74470" y="1474470"/>
            <a:ext cx="9079992" cy="389763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</a:rPr>
              <a:t>Золотое</a:t>
            </a:r>
            <a:r>
              <a:rPr lang="ru-RU" sz="2400" dirty="0" smtClean="0"/>
              <a:t> </a:t>
            </a:r>
            <a:r>
              <a:rPr lang="ru-RU" sz="2400" dirty="0"/>
              <a:t>решето </a:t>
            </a:r>
            <a:endParaRPr lang="ru-RU" sz="2400" dirty="0" smtClean="0"/>
          </a:p>
          <a:p>
            <a:pPr algn="l"/>
            <a:r>
              <a:rPr lang="ru-RU" sz="2400" b="1" i="1" dirty="0" smtClean="0">
                <a:solidFill>
                  <a:srgbClr val="FF0000"/>
                </a:solidFill>
              </a:rPr>
              <a:t>Чё</a:t>
            </a:r>
            <a:r>
              <a:rPr lang="ru-RU" sz="2400" b="1" i="1" dirty="0" smtClean="0">
                <a:solidFill>
                  <a:srgbClr val="FF0000"/>
                </a:solidFill>
              </a:rPr>
              <a:t>рных</a:t>
            </a:r>
            <a:r>
              <a:rPr lang="ru-RU" sz="2400" dirty="0" smtClean="0"/>
              <a:t> </a:t>
            </a:r>
            <a:r>
              <a:rPr lang="ru-RU" sz="2400" dirty="0"/>
              <a:t>домиков полно, </a:t>
            </a:r>
            <a:endParaRPr lang="ru-RU" sz="2400" dirty="0" smtClean="0"/>
          </a:p>
          <a:p>
            <a:pPr algn="l"/>
            <a:r>
              <a:rPr lang="ru-RU" sz="2400" dirty="0"/>
              <a:t>С</a:t>
            </a:r>
            <a:r>
              <a:rPr lang="ru-RU" sz="2400" dirty="0" smtClean="0"/>
              <a:t>колько </a:t>
            </a:r>
            <a:r>
              <a:rPr lang="ru-RU" sz="2400" b="1" i="1" dirty="0" smtClean="0">
                <a:solidFill>
                  <a:srgbClr val="FF0000"/>
                </a:solidFill>
              </a:rPr>
              <a:t>чёрненьких</a:t>
            </a:r>
            <a:r>
              <a:rPr lang="ru-RU" sz="2400" dirty="0" smtClean="0"/>
              <a:t> </a:t>
            </a:r>
            <a:r>
              <a:rPr lang="ru-RU" sz="2400" dirty="0"/>
              <a:t>домков, </a:t>
            </a:r>
            <a:endParaRPr lang="ru-RU" sz="2400" dirty="0" smtClean="0"/>
          </a:p>
          <a:p>
            <a:pPr algn="l"/>
            <a:r>
              <a:rPr lang="ru-RU" sz="2400" dirty="0"/>
              <a:t>С</a:t>
            </a:r>
            <a:r>
              <a:rPr lang="ru-RU" sz="2400" dirty="0" smtClean="0"/>
              <a:t>только </a:t>
            </a:r>
            <a:r>
              <a:rPr lang="ru-RU" sz="2400" b="1" i="1" dirty="0">
                <a:solidFill>
                  <a:srgbClr val="FF0000"/>
                </a:solidFill>
              </a:rPr>
              <a:t>беленьких</a:t>
            </a:r>
            <a:r>
              <a:rPr lang="ru-RU" sz="2400" dirty="0"/>
              <a:t> жильцов</a:t>
            </a:r>
            <a:r>
              <a:rPr lang="ru-RU" sz="2400" dirty="0" smtClean="0"/>
              <a:t>.</a:t>
            </a:r>
          </a:p>
          <a:p>
            <a:r>
              <a:rPr lang="ru-RU" dirty="0"/>
              <a:t> </a:t>
            </a:r>
          </a:p>
          <a:p>
            <a:pPr algn="l"/>
            <a:r>
              <a:rPr lang="ru-RU" dirty="0" smtClean="0"/>
              <a:t>                                                                               </a:t>
            </a:r>
          </a:p>
          <a:p>
            <a:pPr algn="l"/>
            <a:r>
              <a:rPr lang="ru-RU" sz="2400" dirty="0" smtClean="0"/>
              <a:t>                                                   </a:t>
            </a:r>
          </a:p>
          <a:p>
            <a:pPr algn="l"/>
            <a:r>
              <a:rPr lang="ru-RU" sz="2400" dirty="0" smtClean="0"/>
              <a:t>                                                   Сам </a:t>
            </a:r>
            <a:r>
              <a:rPr lang="ru-RU" sz="2400" b="1" i="1" dirty="0" smtClean="0">
                <a:solidFill>
                  <a:srgbClr val="FF0000"/>
                </a:solidFill>
              </a:rPr>
              <a:t>алый</a:t>
            </a:r>
            <a:r>
              <a:rPr lang="ru-RU" sz="2400" dirty="0" smtClean="0"/>
              <a:t>, </a:t>
            </a:r>
            <a:r>
              <a:rPr lang="ru-RU" sz="2400" b="1" i="1" dirty="0" smtClean="0">
                <a:solidFill>
                  <a:srgbClr val="FF0000"/>
                </a:solidFill>
              </a:rPr>
              <a:t>сахарный</a:t>
            </a:r>
            <a:r>
              <a:rPr lang="ru-RU" sz="2400" dirty="0" smtClean="0"/>
              <a:t> – </a:t>
            </a:r>
          </a:p>
          <a:p>
            <a:pPr algn="r"/>
            <a:r>
              <a:rPr lang="ru-RU" sz="2400" dirty="0" smtClean="0"/>
              <a:t>Кафтан </a:t>
            </a:r>
            <a:r>
              <a:rPr lang="ru-RU" sz="2400" b="1" i="1" dirty="0" smtClean="0">
                <a:solidFill>
                  <a:srgbClr val="FF0000"/>
                </a:solidFill>
              </a:rPr>
              <a:t>зелёный</a:t>
            </a:r>
            <a:r>
              <a:rPr lang="ru-RU" sz="2400" dirty="0"/>
              <a:t>, </a:t>
            </a:r>
            <a:r>
              <a:rPr lang="ru-RU" sz="2400" b="1" i="1" dirty="0">
                <a:solidFill>
                  <a:srgbClr val="FF0000"/>
                </a:solidFill>
              </a:rPr>
              <a:t>бархатный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11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211</TotalTime>
  <Words>156</Words>
  <Application>Microsoft Office PowerPoint</Application>
  <PresentationFormat>Широкоэкранный</PresentationFormat>
  <Paragraphs>53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Garamond</vt:lpstr>
      <vt:lpstr>Savon</vt:lpstr>
      <vt:lpstr>ИМЕНА   ПРИЛАГАТЕЛЬНЫЕ В   ЗАГАДКАХ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ИМЕНА   ПРИЛАГАТЕЛЬНЫЕ В   ЗАГАДКАХ</dc:title>
  <dc:creator>тоня</dc:creator>
  <cp:lastModifiedBy>тоня</cp:lastModifiedBy>
  <cp:revision>13</cp:revision>
  <dcterms:created xsi:type="dcterms:W3CDTF">2014-03-31T07:58:27Z</dcterms:created>
  <dcterms:modified xsi:type="dcterms:W3CDTF">2014-04-05T19:14:16Z</dcterms:modified>
</cp:coreProperties>
</file>