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2E0F00"/>
    <a:srgbClr val="3E1F00"/>
    <a:srgbClr val="1B311F"/>
    <a:srgbClr val="422C16"/>
    <a:srgbClr val="0C788E"/>
    <a:srgbClr val="006666"/>
    <a:srgbClr val="00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8" autoAdjust="0"/>
    <p:restoredTop sz="94652" autoAdjust="0"/>
  </p:normalViewPr>
  <p:slideViewPr>
    <p:cSldViewPr>
      <p:cViewPr varScale="1">
        <p:scale>
          <a:sx n="116" d="100"/>
          <a:sy n="116" d="100"/>
        </p:scale>
        <p:origin x="-145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C6C5B-CC12-4533-A97C-0A041D6CCD8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E4D6E7-4BA2-4642-B8C4-C86842B4C10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08BD28-C985-450F-A449-623BA7CB302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7AE7F0-AFCB-42D3-A902-83AD545BD34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A70FAC-9C27-481C-AB18-CA669435DE0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5CD97F-4CCF-4F15-9A48-6A97B40671F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85261F-1693-4339-8C30-A3A492E01D8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BFB95-DAF3-407E-BACA-75CE1675BDF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728121-AB9F-4466-9F80-0F6ABD2F0D4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09351E-1227-4DD0-93AB-E46878AF111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50F0B-138A-46A1-A60C-98955B5B70C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F199B60-97D5-4A02-861D-D174619139CA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70"/>
          <p:cNvSpPr>
            <a:spLocks noGrp="1" noChangeArrowheads="1"/>
          </p:cNvSpPr>
          <p:nvPr>
            <p:ph type="ctrTitle"/>
          </p:nvPr>
        </p:nvSpPr>
        <p:spPr>
          <a:xfrm>
            <a:off x="3419475" y="3573463"/>
            <a:ext cx="5656263" cy="1038225"/>
          </a:xfrm>
        </p:spPr>
        <p:txBody>
          <a:bodyPr/>
          <a:lstStyle/>
          <a:p>
            <a:pPr algn="r" eaLnBrk="1" hangingPunct="1"/>
            <a:r>
              <a:rPr lang="ru-RU" sz="3600" b="1" smtClean="0">
                <a:solidFill>
                  <a:schemeClr val="bg1"/>
                </a:solidFill>
              </a:rPr>
              <a:t>ПРОЕКТ  </a:t>
            </a:r>
            <a:br>
              <a:rPr lang="ru-RU" sz="3600" b="1" smtClean="0">
                <a:solidFill>
                  <a:schemeClr val="bg1"/>
                </a:solidFill>
              </a:rPr>
            </a:br>
            <a:r>
              <a:rPr lang="ru-RU" sz="3600" b="1" smtClean="0">
                <a:solidFill>
                  <a:schemeClr val="bg1"/>
                </a:solidFill>
              </a:rPr>
              <a:t>«СЕМЬЯ   СЛОВ»</a:t>
            </a:r>
            <a:endParaRPr lang="es-ES" sz="3600" b="1" smtClean="0">
              <a:solidFill>
                <a:schemeClr val="bg1"/>
              </a:solidFill>
            </a:endParaRPr>
          </a:p>
        </p:txBody>
      </p:sp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5826125" y="5516563"/>
            <a:ext cx="3222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/>
            <a:r>
              <a:rPr lang="ru-RU">
                <a:solidFill>
                  <a:schemeClr val="bg1"/>
                </a:solidFill>
              </a:rPr>
              <a:t>Работу выполнил </a:t>
            </a:r>
          </a:p>
          <a:p>
            <a:pPr algn="r" eaLnBrk="1" hangingPunct="1"/>
            <a:r>
              <a:rPr lang="ru-RU">
                <a:solidFill>
                  <a:schemeClr val="bg1"/>
                </a:solidFill>
              </a:rPr>
              <a:t>ученик  3 ККО ГБОУ ЦЛПДО</a:t>
            </a:r>
          </a:p>
          <a:p>
            <a:pPr algn="r" eaLnBrk="1" hangingPunct="1"/>
            <a:r>
              <a:rPr lang="ru-RU">
                <a:solidFill>
                  <a:schemeClr val="bg1"/>
                </a:solidFill>
              </a:rPr>
              <a:t>Глазов Андрей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2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55838" y="369888"/>
            <a:ext cx="4902200" cy="608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>
            <a:off x="6516688" y="1579563"/>
            <a:ext cx="1868487" cy="936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660066"/>
                </a:solidFill>
              </a:rPr>
              <a:t>ВОДНЫЙ</a:t>
            </a:r>
          </a:p>
        </p:txBody>
      </p:sp>
      <p:pic>
        <p:nvPicPr>
          <p:cNvPr id="3076" name="Рисунок 7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19250" y="387350"/>
            <a:ext cx="160337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Овал 10"/>
          <p:cNvSpPr/>
          <p:nvPr/>
        </p:nvSpPr>
        <p:spPr>
          <a:xfrm>
            <a:off x="6196013" y="407988"/>
            <a:ext cx="1831975" cy="936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660066"/>
                </a:solidFill>
              </a:rPr>
              <a:t>ЗАВОДЬ</a:t>
            </a:r>
          </a:p>
        </p:txBody>
      </p:sp>
      <p:pic>
        <p:nvPicPr>
          <p:cNvPr id="3078" name="Рисунок 9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15975" y="1547813"/>
            <a:ext cx="1603375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Рисунок 11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0100" y="2951163"/>
            <a:ext cx="1603375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Рисунок 12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38950" y="2751138"/>
            <a:ext cx="1801813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Рисунок 13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487738" y="188913"/>
            <a:ext cx="1603375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Рисунок 14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39825" y="4581525"/>
            <a:ext cx="1603375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Рисунок 15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70675" y="4437063"/>
            <a:ext cx="1603375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Рисунок 16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08400" y="2951163"/>
            <a:ext cx="2024063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5" name="TextBox 17"/>
          <p:cNvSpPr txBox="1">
            <a:spLocks noChangeArrowheads="1"/>
          </p:cNvSpPr>
          <p:nvPr/>
        </p:nvSpPr>
        <p:spPr bwMode="auto">
          <a:xfrm>
            <a:off x="3846513" y="3429000"/>
            <a:ext cx="1717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FF0000"/>
                </a:solidFill>
                <a:latin typeface="Arial Black" pitchFamily="34" charset="0"/>
              </a:rPr>
              <a:t>В О Д А</a:t>
            </a:r>
          </a:p>
        </p:txBody>
      </p:sp>
      <p:sp>
        <p:nvSpPr>
          <p:cNvPr id="3086" name="TextBox 20"/>
          <p:cNvSpPr txBox="1">
            <a:spLocks noChangeArrowheads="1"/>
          </p:cNvSpPr>
          <p:nvPr/>
        </p:nvSpPr>
        <p:spPr bwMode="auto">
          <a:xfrm>
            <a:off x="769938" y="3211513"/>
            <a:ext cx="1717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660066"/>
                </a:solidFill>
              </a:rPr>
              <a:t>ВОДЯНОЙ</a:t>
            </a:r>
          </a:p>
        </p:txBody>
      </p:sp>
      <p:sp>
        <p:nvSpPr>
          <p:cNvPr id="3087" name="TextBox 27"/>
          <p:cNvSpPr txBox="1">
            <a:spLocks noChangeArrowheads="1"/>
          </p:cNvSpPr>
          <p:nvPr/>
        </p:nvSpPr>
        <p:spPr bwMode="auto">
          <a:xfrm>
            <a:off x="1301750" y="4851400"/>
            <a:ext cx="1341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660066"/>
                </a:solidFill>
              </a:rPr>
              <a:t>ПАВОДОК</a:t>
            </a:r>
          </a:p>
        </p:txBody>
      </p:sp>
      <p:sp>
        <p:nvSpPr>
          <p:cNvPr id="3088" name="TextBox 30"/>
          <p:cNvSpPr txBox="1">
            <a:spLocks noChangeArrowheads="1"/>
          </p:cNvSpPr>
          <p:nvPr/>
        </p:nvSpPr>
        <p:spPr bwMode="auto">
          <a:xfrm>
            <a:off x="1023938" y="1831975"/>
            <a:ext cx="11890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660066"/>
                </a:solidFill>
              </a:rPr>
              <a:t>ВОДИЦА</a:t>
            </a:r>
          </a:p>
        </p:txBody>
      </p:sp>
      <p:sp>
        <p:nvSpPr>
          <p:cNvPr id="3089" name="TextBox 3071"/>
          <p:cNvSpPr txBox="1">
            <a:spLocks noChangeArrowheads="1"/>
          </p:cNvSpPr>
          <p:nvPr/>
        </p:nvSpPr>
        <p:spPr bwMode="auto">
          <a:xfrm>
            <a:off x="3665538" y="468313"/>
            <a:ext cx="1323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660066"/>
                </a:solidFill>
              </a:rPr>
              <a:t>ВОДИЧКА</a:t>
            </a:r>
          </a:p>
        </p:txBody>
      </p:sp>
      <p:sp>
        <p:nvSpPr>
          <p:cNvPr id="3090" name="TextBox 3072"/>
          <p:cNvSpPr txBox="1">
            <a:spLocks noChangeArrowheads="1"/>
          </p:cNvSpPr>
          <p:nvPr/>
        </p:nvSpPr>
        <p:spPr bwMode="auto">
          <a:xfrm>
            <a:off x="6811963" y="3176588"/>
            <a:ext cx="1828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660066"/>
                </a:solidFill>
              </a:rPr>
              <a:t>НАВОДНЕНИЕ</a:t>
            </a:r>
          </a:p>
        </p:txBody>
      </p:sp>
      <p:sp>
        <p:nvSpPr>
          <p:cNvPr id="3091" name="TextBox 3074"/>
          <p:cNvSpPr txBox="1">
            <a:spLocks noChangeArrowheads="1"/>
          </p:cNvSpPr>
          <p:nvPr/>
        </p:nvSpPr>
        <p:spPr bwMode="auto">
          <a:xfrm>
            <a:off x="6873875" y="4730750"/>
            <a:ext cx="13509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660066"/>
                </a:solidFill>
              </a:rPr>
              <a:t>ВОДОВОЗ</a:t>
            </a:r>
          </a:p>
        </p:txBody>
      </p:sp>
      <p:sp>
        <p:nvSpPr>
          <p:cNvPr id="3092" name="TextBox 3075"/>
          <p:cNvSpPr txBox="1">
            <a:spLocks noChangeArrowheads="1"/>
          </p:cNvSpPr>
          <p:nvPr/>
        </p:nvSpPr>
        <p:spPr bwMode="auto">
          <a:xfrm>
            <a:off x="1601788" y="665163"/>
            <a:ext cx="171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660066"/>
                </a:solidFill>
              </a:rPr>
              <a:t>БЕЗВОДНЫЙ</a:t>
            </a:r>
          </a:p>
        </p:txBody>
      </p:sp>
      <p:sp>
        <p:nvSpPr>
          <p:cNvPr id="4" name="Дуга 3"/>
          <p:cNvSpPr/>
          <p:nvPr/>
        </p:nvSpPr>
        <p:spPr>
          <a:xfrm>
            <a:off x="1023938" y="1639888"/>
            <a:ext cx="739775" cy="27622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5011858" y="3447446"/>
            <a:ext cx="3833427" cy="26316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3955" y="3427964"/>
            <a:ext cx="3987943" cy="26008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3130" y="395168"/>
            <a:ext cx="3744000" cy="2808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54852" y="359164"/>
            <a:ext cx="3614130" cy="288000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103" name="TextBox 8"/>
          <p:cNvSpPr txBox="1">
            <a:spLocks noChangeArrowheads="1"/>
          </p:cNvSpPr>
          <p:nvPr/>
        </p:nvSpPr>
        <p:spPr bwMode="auto">
          <a:xfrm>
            <a:off x="1106488" y="3054350"/>
            <a:ext cx="2486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660066"/>
                </a:solidFill>
              </a:rPr>
              <a:t>ВОДОПЛАВАЮЩИЙ</a:t>
            </a:r>
          </a:p>
        </p:txBody>
      </p:sp>
      <p:sp>
        <p:nvSpPr>
          <p:cNvPr id="4104" name="TextBox 9"/>
          <p:cNvSpPr txBox="1">
            <a:spLocks noChangeArrowheads="1"/>
          </p:cNvSpPr>
          <p:nvPr/>
        </p:nvSpPr>
        <p:spPr bwMode="auto">
          <a:xfrm>
            <a:off x="1516063" y="6034088"/>
            <a:ext cx="16779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660066"/>
                </a:solidFill>
              </a:rPr>
              <a:t>ВОДОВОРОТ</a:t>
            </a:r>
          </a:p>
        </p:txBody>
      </p:sp>
      <p:sp>
        <p:nvSpPr>
          <p:cNvPr id="4105" name="TextBox 10"/>
          <p:cNvSpPr txBox="1">
            <a:spLocks noChangeArrowheads="1"/>
          </p:cNvSpPr>
          <p:nvPr/>
        </p:nvSpPr>
        <p:spPr bwMode="auto">
          <a:xfrm>
            <a:off x="6165850" y="3027363"/>
            <a:ext cx="1373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660066"/>
                </a:solidFill>
              </a:rPr>
              <a:t>ВОДОПАД</a:t>
            </a:r>
          </a:p>
        </p:txBody>
      </p:sp>
      <p:sp>
        <p:nvSpPr>
          <p:cNvPr id="4106" name="TextBox 11"/>
          <p:cNvSpPr txBox="1">
            <a:spLocks noChangeArrowheads="1"/>
          </p:cNvSpPr>
          <p:nvPr/>
        </p:nvSpPr>
        <p:spPr bwMode="auto">
          <a:xfrm>
            <a:off x="6261100" y="6034088"/>
            <a:ext cx="1335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660066"/>
                </a:solidFill>
              </a:rPr>
              <a:t>ВОДОЛАЗ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1908175" y="657225"/>
            <a:ext cx="57832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Arial Black" pitchFamily="34" charset="0"/>
              </a:rPr>
              <a:t>ПОДБЕРИ   СЛОВА   К   СХЕМАМ</a:t>
            </a:r>
          </a:p>
        </p:txBody>
      </p:sp>
      <p:sp>
        <p:nvSpPr>
          <p:cNvPr id="7" name="Арка 6"/>
          <p:cNvSpPr/>
          <p:nvPr/>
        </p:nvSpPr>
        <p:spPr>
          <a:xfrm>
            <a:off x="3348038" y="1274763"/>
            <a:ext cx="973137" cy="720725"/>
          </a:xfrm>
          <a:prstGeom prst="blockArc">
            <a:avLst>
              <a:gd name="adj1" fmla="val 10800000"/>
              <a:gd name="adj2" fmla="val 165051"/>
              <a:gd name="adj3" fmla="val 5901"/>
            </a:avLst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Арка 8"/>
          <p:cNvSpPr/>
          <p:nvPr/>
        </p:nvSpPr>
        <p:spPr>
          <a:xfrm>
            <a:off x="3348038" y="2047875"/>
            <a:ext cx="973137" cy="719138"/>
          </a:xfrm>
          <a:prstGeom prst="blockArc">
            <a:avLst>
              <a:gd name="adj1" fmla="val 10800000"/>
              <a:gd name="adj2" fmla="val 165051"/>
              <a:gd name="adj3" fmla="val 5901"/>
            </a:avLst>
          </a:prstGeom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5125" name="Рисунок 9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84613" y="2763838"/>
            <a:ext cx="97631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Рисунок 10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46450" y="3749675"/>
            <a:ext cx="9747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Рисунок 11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500" y="4479925"/>
            <a:ext cx="976313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Рисунок 12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1638" y="4479925"/>
            <a:ext cx="97631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3267075" y="1844675"/>
            <a:ext cx="113506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132263" y="5102225"/>
            <a:ext cx="113506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31" name="Рисунок 26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65488" y="2555875"/>
            <a:ext cx="1738312" cy="4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Рисунок 27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05163" y="3386138"/>
            <a:ext cx="1736725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3" name="Рисунок 28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87638" y="4251325"/>
            <a:ext cx="2343150" cy="6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4" name="Прямая соединительная линия 33"/>
          <p:cNvCxnSpPr/>
          <p:nvPr/>
        </p:nvCxnSpPr>
        <p:spPr>
          <a:xfrm>
            <a:off x="3265488" y="177323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4402138" y="1635125"/>
            <a:ext cx="0" cy="2095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3265488" y="1624013"/>
            <a:ext cx="0" cy="2095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37" name="Рисунок 42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67013" y="5062538"/>
            <a:ext cx="1157287" cy="4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6" name="Прямая соединительная линия 45"/>
          <p:cNvCxnSpPr>
            <a:endCxn id="0" idx="1"/>
          </p:cNvCxnSpPr>
          <p:nvPr/>
        </p:nvCxnSpPr>
        <p:spPr>
          <a:xfrm>
            <a:off x="3265488" y="2408238"/>
            <a:ext cx="0" cy="1698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V="1">
            <a:off x="4976813" y="2408238"/>
            <a:ext cx="0" cy="1698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stCxn id="0" idx="1"/>
          </p:cNvCxnSpPr>
          <p:nvPr/>
        </p:nvCxnSpPr>
        <p:spPr>
          <a:xfrm flipV="1">
            <a:off x="3205163" y="3233738"/>
            <a:ext cx="0" cy="1762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4897438" y="3221038"/>
            <a:ext cx="0" cy="1508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700338" y="4108450"/>
            <a:ext cx="0" cy="1412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4975225" y="4108450"/>
            <a:ext cx="0" cy="1651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>
            <a:stCxn id="0" idx="1"/>
          </p:cNvCxnSpPr>
          <p:nvPr/>
        </p:nvCxnSpPr>
        <p:spPr>
          <a:xfrm flipV="1">
            <a:off x="2767013" y="4870450"/>
            <a:ext cx="0" cy="21431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3894138" y="4864100"/>
            <a:ext cx="0" cy="2159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4132263" y="4887913"/>
            <a:ext cx="0" cy="2143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V="1">
            <a:off x="5241925" y="4887913"/>
            <a:ext cx="0" cy="1968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8" name="TextBox 70"/>
          <p:cNvSpPr txBox="1">
            <a:spLocks noChangeArrowheads="1"/>
          </p:cNvSpPr>
          <p:nvPr/>
        </p:nvSpPr>
        <p:spPr bwMode="auto">
          <a:xfrm>
            <a:off x="3810000" y="4386263"/>
            <a:ext cx="4349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0000"/>
                </a:solidFill>
              </a:rPr>
              <a:t>о</a:t>
            </a:r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>
            <a:off x="3244850" y="2922588"/>
            <a:ext cx="56515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806825" y="2935288"/>
            <a:ext cx="0" cy="2190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2700338" y="3860800"/>
            <a:ext cx="56515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3265488" y="3860800"/>
            <a:ext cx="0" cy="2159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flipV="1">
            <a:off x="4424363" y="1995488"/>
            <a:ext cx="219075" cy="2809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flipV="1">
            <a:off x="4424363" y="3687763"/>
            <a:ext cx="219075" cy="2825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4643438" y="1997075"/>
            <a:ext cx="187325" cy="2936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643438" y="1998663"/>
            <a:ext cx="187325" cy="2936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57" name="Рисунок 89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37088" y="3713163"/>
            <a:ext cx="1936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" name="Прямоугольник 90"/>
          <p:cNvSpPr/>
          <p:nvPr/>
        </p:nvSpPr>
        <p:spPr>
          <a:xfrm>
            <a:off x="4491038" y="1509713"/>
            <a:ext cx="406400" cy="358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5159" name="Рисунок 91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22850" y="2976563"/>
            <a:ext cx="427038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0" name="Рисунок 93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43488" y="3887788"/>
            <a:ext cx="427037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61" name="Рисунок 94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21263" y="2214563"/>
            <a:ext cx="427037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05525" y="3724275"/>
            <a:ext cx="2555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660066"/>
                </a:solidFill>
                <a:latin typeface="Arial Black" pitchFamily="34" charset="0"/>
              </a:rPr>
              <a:t>ПОДВОДНЫЙ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499225" y="2138363"/>
            <a:ext cx="1698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660066"/>
                </a:solidFill>
                <a:latin typeface="Arial Black" pitchFamily="34" charset="0"/>
              </a:rPr>
              <a:t>ВОДИЦА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184900" y="4675188"/>
            <a:ext cx="2398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660066"/>
                </a:solidFill>
                <a:latin typeface="Arial Black" pitchFamily="34" charset="0"/>
              </a:rPr>
              <a:t>ВОДОРОСЛЬ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570663" y="2919413"/>
            <a:ext cx="162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660066"/>
                </a:solidFill>
                <a:latin typeface="Arial Black" pitchFamily="34" charset="0"/>
              </a:rPr>
              <a:t>ЗАВОДЬ</a:t>
            </a:r>
          </a:p>
        </p:txBody>
      </p:sp>
      <p:sp>
        <p:nvSpPr>
          <p:cNvPr id="53" name="TextBox 103"/>
          <p:cNvSpPr txBox="1">
            <a:spLocks noChangeArrowheads="1"/>
          </p:cNvSpPr>
          <p:nvPr/>
        </p:nvSpPr>
        <p:spPr bwMode="auto">
          <a:xfrm>
            <a:off x="6659563" y="1363663"/>
            <a:ext cx="1343025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660066"/>
                </a:solidFill>
                <a:latin typeface="Arial Black" pitchFamily="34" charset="0"/>
              </a:rPr>
              <a:t>ВОДА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03250" y="1857375"/>
            <a:ext cx="193675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i="1">
                <a:solidFill>
                  <a:srgbClr val="660066"/>
                </a:solidFill>
              </a:rPr>
              <a:t>ПОДВОДНЫЙ</a:t>
            </a:r>
          </a:p>
          <a:p>
            <a:endParaRPr lang="ru-RU" sz="2000" b="1" i="1">
              <a:solidFill>
                <a:srgbClr val="660066"/>
              </a:solidFill>
            </a:endParaRPr>
          </a:p>
          <a:p>
            <a:r>
              <a:rPr lang="ru-RU" sz="2000" b="1" i="1">
                <a:solidFill>
                  <a:srgbClr val="660066"/>
                </a:solidFill>
              </a:rPr>
              <a:t>ВОДОРОСЛЬ</a:t>
            </a:r>
          </a:p>
          <a:p>
            <a:endParaRPr lang="ru-RU" sz="2000" b="1" i="1">
              <a:solidFill>
                <a:srgbClr val="660066"/>
              </a:solidFill>
            </a:endParaRPr>
          </a:p>
          <a:p>
            <a:r>
              <a:rPr lang="ru-RU" sz="2000" b="1" i="1">
                <a:solidFill>
                  <a:srgbClr val="660066"/>
                </a:solidFill>
              </a:rPr>
              <a:t>ВОДА</a:t>
            </a:r>
          </a:p>
          <a:p>
            <a:endParaRPr lang="ru-RU" sz="2000" b="1" i="1">
              <a:solidFill>
                <a:srgbClr val="660066"/>
              </a:solidFill>
            </a:endParaRPr>
          </a:p>
          <a:p>
            <a:r>
              <a:rPr lang="ru-RU" sz="2000" b="1" i="1">
                <a:solidFill>
                  <a:srgbClr val="660066"/>
                </a:solidFill>
              </a:rPr>
              <a:t>ЗАВОДЬ</a:t>
            </a:r>
          </a:p>
          <a:p>
            <a:endParaRPr lang="ru-RU" sz="2000" b="1" i="1">
              <a:solidFill>
                <a:srgbClr val="660066"/>
              </a:solidFill>
            </a:endParaRPr>
          </a:p>
          <a:p>
            <a:r>
              <a:rPr lang="ru-RU" sz="2000" b="1" i="1">
                <a:solidFill>
                  <a:srgbClr val="660066"/>
                </a:solidFill>
              </a:rPr>
              <a:t>ВОДИЦА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7350" y="476250"/>
            <a:ext cx="4400550" cy="597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Прямоугольник 6"/>
          <p:cNvSpPr>
            <a:spLocks noChangeArrowheads="1"/>
          </p:cNvSpPr>
          <p:nvPr/>
        </p:nvSpPr>
        <p:spPr bwMode="auto">
          <a:xfrm>
            <a:off x="4787900" y="1989138"/>
            <a:ext cx="38163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/>
              <a:t> </a:t>
            </a:r>
            <a:r>
              <a:rPr lang="ru-RU" i="1"/>
              <a:t>Кто знает, откуда берется </a:t>
            </a:r>
            <a:r>
              <a:rPr lang="ru-RU" i="1" u="sng"/>
              <a:t>вода</a:t>
            </a:r>
            <a:r>
              <a:rPr lang="ru-RU" i="1"/>
              <a:t>?</a:t>
            </a:r>
          </a:p>
          <a:p>
            <a:pPr algn="r"/>
            <a:r>
              <a:rPr lang="ru-RU" i="1"/>
              <a:t> Быть может, из снега?</a:t>
            </a:r>
          </a:p>
          <a:p>
            <a:pPr algn="r"/>
            <a:r>
              <a:rPr lang="ru-RU" i="1"/>
              <a:t> Быть может, из льда?</a:t>
            </a:r>
          </a:p>
          <a:p>
            <a:pPr algn="r"/>
            <a:r>
              <a:rPr lang="ru-RU" i="1"/>
              <a:t> А может, с подземных ключей</a:t>
            </a:r>
          </a:p>
          <a:p>
            <a:pPr algn="r"/>
            <a:r>
              <a:rPr lang="ru-RU" i="1"/>
              <a:t> она бьёт</a:t>
            </a:r>
          </a:p>
          <a:p>
            <a:pPr algn="r"/>
            <a:r>
              <a:rPr lang="ru-RU" i="1"/>
              <a:t> И всем она жизнь и цветенье даёт?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18154</TotalTime>
  <Words>83</Words>
  <Application>Microsoft Office PowerPoint</Application>
  <PresentationFormat>Экран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Arial Black</vt:lpstr>
      <vt:lpstr>Diseño predeterminado</vt:lpstr>
      <vt:lpstr>ПРОЕКТ   «СЕМЬЯ   СЛОВ»</vt:lpstr>
      <vt:lpstr>Слайд 2</vt:lpstr>
      <vt:lpstr>Слайд 3</vt:lpstr>
      <vt:lpstr>Слайд 4</vt:lpstr>
      <vt:lpstr>Слайд 5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Сергей Клементьев</cp:lastModifiedBy>
  <cp:revision>776</cp:revision>
  <dcterms:created xsi:type="dcterms:W3CDTF">2010-05-23T14:28:12Z</dcterms:created>
  <dcterms:modified xsi:type="dcterms:W3CDTF">2016-01-01T12:39:54Z</dcterms:modified>
</cp:coreProperties>
</file>