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695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959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696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114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16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226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385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365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67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40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3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364F899-5E76-4832-A29C-9279396F1EEB}" type="datetimeFigureOut">
              <a:rPr lang="ru-RU" smtClean="0"/>
              <a:pPr/>
              <a:t>01.01.2016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9814F4A-2814-4B90-93A0-E2583493E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435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ТАЙНА   ИМЕНИ</a:t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АНДРЕЙ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1708" y="4543516"/>
            <a:ext cx="9070848" cy="113684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РАБОТУ   ВЫПОЛНИЛ   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ГЛАЗОВ   АНДРЕЙ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94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4629" y="2171864"/>
            <a:ext cx="9373768" cy="3657601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Имя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Андрей</a:t>
            </a:r>
            <a:r>
              <a:rPr lang="ru-RU" sz="2000" dirty="0"/>
              <a:t> греческого происхождения, и </a:t>
            </a:r>
            <a:r>
              <a:rPr lang="ru-RU" sz="2000" dirty="0" smtClean="0"/>
              <a:t>означает в переводе</a:t>
            </a:r>
          </a:p>
          <a:p>
            <a:pPr algn="l"/>
            <a:r>
              <a:rPr lang="ru-RU" sz="2000" dirty="0" smtClean="0"/>
              <a:t>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мужественный, храбрец</a:t>
            </a:r>
            <a:r>
              <a:rPr lang="ru-RU" sz="2000" dirty="0" smtClean="0"/>
              <a:t>". </a:t>
            </a:r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2000" dirty="0" smtClean="0"/>
              <a:t>Андрей </a:t>
            </a:r>
            <a:r>
              <a:rPr lang="ru-RU" sz="2000" dirty="0"/>
              <a:t>обычно вполне оправдывает </a:t>
            </a:r>
            <a:r>
              <a:rPr lang="ru-RU" sz="2000" dirty="0" smtClean="0"/>
              <a:t>своё мужественное </a:t>
            </a:r>
            <a:r>
              <a:rPr lang="ru-RU" sz="2000" dirty="0"/>
              <a:t>имя, </a:t>
            </a:r>
            <a:endParaRPr lang="ru-RU" sz="2000" dirty="0" smtClean="0"/>
          </a:p>
          <a:p>
            <a:pPr algn="l"/>
            <a:r>
              <a:rPr lang="ru-RU" sz="2000" dirty="0" smtClean="0"/>
              <a:t>являясь </a:t>
            </a:r>
            <a:r>
              <a:rPr lang="ru-RU" sz="2000" dirty="0"/>
              <a:t>верным другом, </a:t>
            </a:r>
            <a:r>
              <a:rPr lang="ru-RU" sz="2000" dirty="0" smtClean="0"/>
              <a:t>сильным противником.</a:t>
            </a:r>
          </a:p>
          <a:p>
            <a:pPr algn="l"/>
            <a:endParaRPr lang="ru-RU" sz="1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932397" y="29850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Сокращения имени: Андрий, Андрюша, Адрюшенька, Андрюшечка, Дрюня, Дрюнечка, Андрюня., Андря, Андрюха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5627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42" y="2064327"/>
            <a:ext cx="9110472" cy="3074935"/>
          </a:xfrm>
        </p:spPr>
        <p:txBody>
          <a:bodyPr/>
          <a:lstStyle/>
          <a:p>
            <a:pPr algn="l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8170" y="2064327"/>
            <a:ext cx="2828789" cy="28165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2642" y="256326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Среди покровителей этого имени – Святой апостол Андрей Первозванный, которого вспоминают 13 декабря.</a:t>
            </a:r>
          </a:p>
          <a:p>
            <a:pPr algn="just"/>
            <a:r>
              <a:rPr lang="ru-RU" sz="2000" dirty="0" smtClean="0"/>
              <a:t>Он стал первым призванным учеником </a:t>
            </a:r>
          </a:p>
          <a:p>
            <a:pPr algn="just"/>
            <a:r>
              <a:rPr lang="ru-RU" sz="2000" dirty="0" smtClean="0"/>
              <a:t>Христа.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55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7018" y="2105117"/>
            <a:ext cx="5397452" cy="33120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После </a:t>
            </a:r>
            <a:r>
              <a:rPr lang="ru-RU" sz="1800" dirty="0"/>
              <a:t>сошествия Святого Духа, апостолы бросили </a:t>
            </a:r>
            <a:r>
              <a:rPr lang="ru-RU" sz="1800" dirty="0" smtClean="0"/>
              <a:t>жребий</a:t>
            </a:r>
            <a:r>
              <a:rPr lang="ru-RU" sz="1800" dirty="0"/>
              <a:t>, кому в какую страну следует идти для проповеди Евангелия. Святому Андрею достались страны, лежащие вдоль побережья Черного моря, северная часть Балканского полуострова и </a:t>
            </a:r>
            <a:r>
              <a:rPr lang="ru-RU" sz="1800" dirty="0" err="1"/>
              <a:t>Скифия</a:t>
            </a:r>
            <a:r>
              <a:rPr lang="ru-RU" sz="1800" dirty="0"/>
              <a:t>, т.е. земля, на которой позднее образовалась Россия. Согласно преданию, апостол Андрей проповедовал на Таврическом полуострове, потом по Днепру поднялся на север и дошел до места, где впоследствии возник Киев. </a:t>
            </a: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1631" y="1212362"/>
            <a:ext cx="338357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8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26726" y="2091261"/>
            <a:ext cx="4593891" cy="3256594"/>
          </a:xfrm>
        </p:spPr>
        <p:txBody>
          <a:bodyPr/>
          <a:lstStyle/>
          <a:p>
            <a:pPr algn="just"/>
            <a:r>
              <a:rPr lang="ru-RU" sz="1800" dirty="0"/>
              <a:t>«Верьте мне, – сказал апостол своим ученикам, – что на горах сих воссияет благодать Божия: великий город будет здесь, Господь просветит сию землю святым крещением и воздвигнет здесь много церквей.» Затем апостол Андрей благословил киевские горы и водрузил на одной из них крест, предвозвещая принятие веры будущими обитателями Руси. 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1971" y="2091261"/>
            <a:ext cx="3889585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63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5564" y="2050473"/>
            <a:ext cx="5258908" cy="308878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/>
              <a:t>"Флаг белый, через который синий крест св. Андрея того ради, что от сего апостола приняла Россия святое крещение". ( </a:t>
            </a:r>
            <a:r>
              <a:rPr lang="ru-RU" sz="1800" dirty="0" smtClean="0"/>
              <a:t>Петр I </a:t>
            </a:r>
            <a:r>
              <a:rPr lang="ru-RU" sz="1800" dirty="0"/>
              <a:t>Великий)</a:t>
            </a:r>
          </a:p>
          <a:p>
            <a:pPr algn="just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таком виде Андреевский флаг осенял русские военные корабли до ноября 1917 года. Начиная с петровского времени, неукоснительным оставался смысл уставного положения: "Все корабли российские не должны ни перед кем спускать флага".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95034" y="1170616"/>
            <a:ext cx="3767655" cy="213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00365" y="3456801"/>
            <a:ext cx="324945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07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99018" y="2369127"/>
            <a:ext cx="4593890" cy="2951017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2400" dirty="0"/>
              <a:t>Старейший Российский орден, высшая награда России до 1917 и с 1998 года; учрежден Петром I Великим 20 марта (по новому стилю) 1699 года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61837" y="2369127"/>
            <a:ext cx="405471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28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454727" y="1399311"/>
            <a:ext cx="3103418" cy="4029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8471" y="2574760"/>
            <a:ext cx="511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Андрей Рублёв –</a:t>
            </a:r>
          </a:p>
          <a:p>
            <a:r>
              <a:rPr lang="ru-RU" sz="2400" dirty="0" smtClean="0"/>
              <a:t>русский иконописец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995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5188" y="1623924"/>
            <a:ext cx="2479965" cy="347195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5188" y="1981201"/>
            <a:ext cx="9070848" cy="3338944"/>
          </a:xfrm>
        </p:spPr>
        <p:txBody>
          <a:bodyPr/>
          <a:lstStyle/>
          <a:p>
            <a:endParaRPr lang="ru-RU" dirty="0" smtClean="0"/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                                                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  <a:r>
              <a:rPr lang="ru-RU" sz="2000" dirty="0" smtClean="0"/>
              <a:t>Андрей Николаевич 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Туполев – русский 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авиаконструктор.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 smtClean="0"/>
              <a:t>                                                                                                      ТУ - 104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18536" y="2344015"/>
            <a:ext cx="2857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753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55</TotalTime>
  <Words>285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Savon</vt:lpstr>
      <vt:lpstr>ТАЙНА   ИМЕНИ АНДРЕЙ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  ИМЕНИ АНДРЕЙ</dc:title>
  <dc:creator>тоня</dc:creator>
  <cp:lastModifiedBy>Сергей Клементьев</cp:lastModifiedBy>
  <cp:revision>7</cp:revision>
  <dcterms:created xsi:type="dcterms:W3CDTF">2014-01-21T16:16:00Z</dcterms:created>
  <dcterms:modified xsi:type="dcterms:W3CDTF">2016-01-01T12:44:02Z</dcterms:modified>
</cp:coreProperties>
</file>