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00"/>
    <a:srgbClr val="BAB612"/>
    <a:srgbClr val="E9E91B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>
        <p:scale>
          <a:sx n="76" d="100"/>
          <a:sy n="76" d="100"/>
        </p:scale>
        <p:origin x="-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F556-30D1-4E43-9B3F-4EAA3F6DDEB0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7C78-1E36-4195-8418-CC91D8FB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Презентация на тему:</a:t>
            </a:r>
            <a:br>
              <a:rPr lang="ru-RU" sz="3600" dirty="0" smtClean="0"/>
            </a:br>
            <a:r>
              <a:rPr lang="ru-RU" sz="3600" dirty="0" smtClean="0"/>
              <a:t>Организм человека. Как сохранить здоровье.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5286388"/>
            <a:ext cx="2643174" cy="15716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 ученик 4</a:t>
            </a:r>
            <a:r>
              <a:rPr lang="en-US" dirty="0" smtClean="0"/>
              <a:t>”</a:t>
            </a:r>
            <a:r>
              <a:rPr lang="ru-RU" dirty="0" smtClean="0"/>
              <a:t>Б</a:t>
            </a:r>
            <a:r>
              <a:rPr lang="en-US" dirty="0" smtClean="0"/>
              <a:t>” </a:t>
            </a:r>
            <a:r>
              <a:rPr lang="ru-RU" dirty="0" smtClean="0"/>
              <a:t>класса </a:t>
            </a:r>
          </a:p>
          <a:p>
            <a:r>
              <a:rPr lang="ru-RU" dirty="0" err="1" smtClean="0"/>
              <a:t>Чернышов</a:t>
            </a:r>
            <a:r>
              <a:rPr lang="ru-RU" dirty="0" smtClean="0"/>
              <a:t> Влад</a:t>
            </a:r>
            <a:endParaRPr lang="ru-RU" dirty="0"/>
          </a:p>
        </p:txBody>
      </p:sp>
      <p:pic>
        <p:nvPicPr>
          <p:cNvPr id="1026" name="Picture 2" descr="C:\Users\122\Desktop\0010-010-CHasti-t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46"/>
            <a:ext cx="6262390" cy="571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142852"/>
            <a:ext cx="3071834" cy="6572296"/>
          </a:xfrm>
        </p:spPr>
        <p:txBody>
          <a:bodyPr anchor="t">
            <a:normAutofit/>
          </a:bodyPr>
          <a:lstStyle/>
          <a:p>
            <a:pPr algn="l"/>
            <a:r>
              <a:rPr lang="ru-RU" sz="3200" dirty="0" smtClean="0"/>
              <a:t>Как влияют на организм человека разные музыкальные инструменты.</a:t>
            </a:r>
            <a:endParaRPr lang="ru-RU" sz="3200" dirty="0"/>
          </a:p>
        </p:txBody>
      </p:sp>
      <p:pic>
        <p:nvPicPr>
          <p:cNvPr id="4" name="Picture 2" descr="C:\Users\122\Desktop\muzyka-izbavlyaet-ot-problem-s-serdcem-_3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64360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72560" cy="278608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привычка, которая влияет на здоровье человека больше чем, какой-либо другой фактор. На организм воздействует не только то, какую пищу мы едим, но также и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время,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которое мы питаемся и способ ее приготовления.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Очень важно, чтобы в наш рацион входили различные витаминизированные продукты, содержащие полезные вещества. Фрукты, овощи, молочные продукты, каши – есть вкусно и полезно.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8501122" cy="3286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2\Downloads\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5000660" cy="333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572560" cy="414340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Кислород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содержащийся в воздухе, нужен для того, чтобы сжечь пищу в наших клетках и получить из нее необходимую энергию для жизни. И возможен только один способ получения кислорода – это дышать. Мы должны дышать свободно и глубоко.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дышать чистым воздухом. Необходимо сохранять хорошую осанку, чтобы грудная клетка была развернута для облегчения дыхания. Также, проверьте хорошо ли проветривается Ваше рабочее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место и спальня в доме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857628"/>
            <a:ext cx="3786214" cy="2714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natureCalls01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7072362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786874" cy="36433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60% нашего тела состоит из воды. Почки нуждаются в воде для фильтрации крови и устранения ненужных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веществ;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пищеварительная система нуждается в воде,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чтобы кишечник нормально функционировал;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кожа нуждается в воде, чтобы быть упругой и здоровой; и даже кости должны содержать достаточную долю воды для поддержания их эластичности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твердости. Каждый день старайтесь выпивать не меньше шести стаканов воды между приемами пищи (и больше в летнее время). </a:t>
            </a:r>
            <a:r>
              <a:rPr lang="ru-RU" sz="2400" dirty="0">
                <a:solidFill>
                  <a:srgbClr val="006600"/>
                </a:solidFill>
              </a:rPr>
              <a:t/>
            </a:r>
            <a:br>
              <a:rPr lang="ru-RU" sz="2400" dirty="0">
                <a:solidFill>
                  <a:srgbClr val="006600"/>
                </a:solidFill>
              </a:rPr>
            </a:b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7358114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7"/>
            <a:ext cx="8715436" cy="314327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Солнечные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лучи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необходимы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жизни и поддержания здоровья. Их воздействие помогает коже вырабатывать витамин D. Ультрафиолетовое излучение солнечных лучей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убивает многочисленные микробы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Они стимулируют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жизненные процессы и оказывают тонизирующие воздействие на весь организм. Там, куда заглядывают солнечные лучи, всегда царит жизнь и здоровье. Исследованиями было доказано, что в пасмурные зимние дни, количество депрессий и нервных расстройств увеличивается.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 нахождение на солнце </a:t>
            </a:r>
            <a:r>
              <a:rPr lang="ru-RU" sz="2400" dirty="0" smtClean="0">
                <a:solidFill>
                  <a:srgbClr val="006600"/>
                </a:solidFill>
              </a:rPr>
              <a:t>надо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контролировать, особенно летом.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Пользователь\Desktop\sun1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514353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01122" cy="3143271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Наше тело создано для движения.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Бездействие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приводит наш организм в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износ.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Бег укрепляет мышцы, сердце. Упражнения предотвращают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ожирение и поддерживают весь организм в хорошей форме. Лучшее физическое упражнение – быстрая ходьба, при которой нет никаких специальных ограничений. Древняя поговорка гласит: «У каждого из нас есть два доктора: левая и правая нога</a:t>
            </a:r>
            <a:r>
              <a:rPr lang="ru-RU" sz="2700" dirty="0">
                <a:solidFill>
                  <a:srgbClr val="006600"/>
                </a:solidFill>
              </a:rPr>
              <a:t>». </a:t>
            </a:r>
            <a:r>
              <a:rPr lang="ru-RU" sz="2400" dirty="0">
                <a:solidFill>
                  <a:srgbClr val="006600"/>
                </a:solidFill>
              </a:rPr>
              <a:t/>
            </a:r>
            <a:br>
              <a:rPr lang="ru-RU" sz="2400" dirty="0">
                <a:solidFill>
                  <a:srgbClr val="0066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357850" cy="36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858312" cy="29289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должны быть уверены в том, что наш сон – восстанавливающий. Когда мы спим, нейроны самоочищаются от метаболических отходов, которые были накоплены в течение дня. Все клетки нашего организма нуждаются в определенном количестве отдыха в день. Он должен быть регулярным, и не менее семи часов для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учащихся.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Регулярный отдых – это хорошая привычка для поддержания нашего здоровья.</a:t>
            </a:r>
            <a:b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5982877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572560" cy="3643337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Воздержание 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токсинов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Человек – это единственное существо, которое по собственному желанию отравляет и разрушает свое здоровье, путем употребления различных токсических веществ. Вред, который наносят кофе, алкогольные напитки, курение и опасные наркотики, было продемонстрировано уже не раз. Если мы хотим, чтобы наш ум оставался живым и здоровым, мы должны избегать употребление любых веществ, которые могут нарушить работу деликатного механизма нашего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мозга.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876"/>
            <a:ext cx="5143536" cy="305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331472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Хороший внутренний настрой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Приобретайте привычку воспринимать все спокойно, не волноваться постоянно за себя, не держать обиды по отношению к другим или себе, уверенно улыбаться любым проблемам, с которыми Вам приходится сталкиваться. </a:t>
            </a:r>
            <a:b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Известно ли Вам, что некоторые исследования показывают, что рак чаще возникает у тех, кто находится в депрессии или в плохом настроении?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73925755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43248"/>
            <a:ext cx="5286412" cy="3521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502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на тему: Организм человека. Как сохранить здоровье.</vt:lpstr>
      <vt:lpstr>Питание – это привычка, которая влияет на здоровье человека больше чем, какой-либо другой фактор. На организм воздействует не только то, какую пищу мы едим, но также и время, в которое мы питаемся и способ ее приготовления. Очень важно, чтобы в наш рацион входили различные витаминизированные продукты, содержащие полезные вещества. Фрукты, овощи, молочные продукты, каши – есть вкусно и полезно.</vt:lpstr>
      <vt:lpstr>Воздух. Кислород, содержащийся в воздухе, нужен для того, чтобы сжечь пищу в наших клетках и получить из нее необходимую энергию для жизни. И возможен только один способ получения кислорода – это дышать. Мы должны дышать свободно и глубоко. Важно дышать чистым воздухом. Необходимо сохранять хорошую осанку, чтобы грудная клетка была развернута для облегчения дыхания. Также, проверьте хорошо ли проветривается Ваше рабочее место и спальня в доме.     </vt:lpstr>
      <vt:lpstr>Вода .Около 60% нашего тела состоит из воды. Почки нуждаются в воде для фильтрации крови и устранения ненужных веществ; пищеварительная система нуждается в воде, чтобы кишечник нормально функционировал; кожа нуждается в воде, чтобы быть упругой и здоровой; и даже кости должны содержать достаточную долю воды для поддержания их эластичности и твердости. Каждый день старайтесь выпивать не меньше шести стаканов воды между приемами пищи (и больше в летнее время).  </vt:lpstr>
      <vt:lpstr>Солнце. Солнечные лучи необходимы для жизни и поддержания здоровья. Их воздействие помогает коже вырабатывать витамин D. Ультрафиолетовое излучение солнечных лучей убивает многочисленные микробы. Они стимулируют все жизненные процессы и оказывают тонизирующие воздействие на весь организм. Там, куда заглядывают солнечные лучи, всегда царит жизнь и здоровье. Исследованиями было доказано, что в пасмурные зимние дни, количество депрессий и нервных расстройств увеличивается. Но нахождение на солнце надо контролировать, особенно летом. </vt:lpstr>
      <vt:lpstr>Физические упражнения. Наше тело создано для движения. Бездействие приводит наш организм в износ. Бег укрепляет мышцы, сердце. Упражнения предотвращают ожирение и поддерживают весь организм в хорошей форме. Лучшее физическое упражнение – быстрая ходьба, при которой нет никаких специальных ограничений. Древняя поговорка гласит: «У каждого из нас есть два доктора: левая и правая нога».   </vt:lpstr>
      <vt:lpstr>Отдых. Мы должны быть уверены в том, что наш сон – восстанавливающий. Когда мы спим, нейроны самоочищаются от метаболических отходов, которые были накоплены в течение дня. Все клетки нашего организма нуждаются в определенном количестве отдыха в день. Он должен быть регулярным, и не менее семи часов для учащихся. Регулярный отдых – это хорошая привычка для поддержания нашего здоровья.  </vt:lpstr>
      <vt:lpstr>  Воздержание от токсинов. Человек – это единственное существо, которое по собственному желанию отравляет и разрушает свое здоровье, путем употребления различных токсических веществ. Вред, который наносят кофе, алкогольные напитки, курение и опасные наркотики, было продемонстрировано уже не раз. Если мы хотим, чтобы наш ум оставался живым и здоровым, мы должны избегать употребление любых веществ, которые могут нарушить работу деликатного механизма нашего мозга.     </vt:lpstr>
      <vt:lpstr>Хороший внутренний настрой. Приобретайте привычку воспринимать все спокойно, не волноваться постоянно за себя, не держать обиды по отношению к другим или себе, уверенно улыбаться любым проблемам, с которыми Вам приходится сталкиваться.   Известно ли Вам, что некоторые исследования показывают, что рак чаще возникает у тех, кто находится в депрессии или в плохом настроении?   </vt:lpstr>
      <vt:lpstr>Как влияют на организм человека разные музыкальные инструменты.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сохранить здоровье?</dc:title>
  <dc:creator>Пользователь</dc:creator>
  <cp:lastModifiedBy>122</cp:lastModifiedBy>
  <cp:revision>14</cp:revision>
  <dcterms:created xsi:type="dcterms:W3CDTF">2013-01-28T14:30:21Z</dcterms:created>
  <dcterms:modified xsi:type="dcterms:W3CDTF">2015-12-20T11:50:14Z</dcterms:modified>
</cp:coreProperties>
</file>