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7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2187-F4F2-43C5-870D-34F9D4441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D56B-9BB3-4AE0-8B13-9D9EBC48D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ife24.kz/crime/1766.html" TargetMode="External"/><Relationship Id="rId13" Type="http://schemas.openxmlformats.org/officeDocument/2006/relationships/hyperlink" Target="http://megogosoft.ru/besplatnoe/853-krasnaya-kniga-rossii-fotografii/" TargetMode="External"/><Relationship Id="rId3" Type="http://schemas.openxmlformats.org/officeDocument/2006/relationships/hyperlink" Target="http://googimg.ru/1830-musor-v-lesu-foto.html" TargetMode="External"/><Relationship Id="rId7" Type="http://schemas.openxmlformats.org/officeDocument/2006/relationships/hyperlink" Target="http://www.stihi.ru/2013/02/03/6195" TargetMode="External"/><Relationship Id="rId12" Type="http://schemas.openxmlformats.org/officeDocument/2006/relationships/hyperlink" Target="http://clubs.ya.ru/4611686018427424536/" TargetMode="External"/><Relationship Id="rId2" Type="http://schemas.openxmlformats.org/officeDocument/2006/relationships/hyperlink" Target="http://usactions.greenpeace.org/blog/greenpeaceusa_blog/20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helka.ru/?author=1&amp;paged=21" TargetMode="External"/><Relationship Id="rId11" Type="http://schemas.openxmlformats.org/officeDocument/2006/relationships/hyperlink" Target="http://brakonyerov.net/forum/42-690-4" TargetMode="External"/><Relationship Id="rId5" Type="http://schemas.openxmlformats.org/officeDocument/2006/relationships/hyperlink" Target="http://subscribe.ru/group/pole-chudes/by-interest/zriteli-13208/" TargetMode="External"/><Relationship Id="rId15" Type="http://schemas.openxmlformats.org/officeDocument/2006/relationships/hyperlink" Target="http://redbook.ru/article673.html" TargetMode="External"/><Relationship Id="rId10" Type="http://schemas.openxmlformats.org/officeDocument/2006/relationships/hyperlink" Target="http://www.silverego.ru/education/photography-part-3/attachment/photo8/" TargetMode="External"/><Relationship Id="rId4" Type="http://schemas.openxmlformats.org/officeDocument/2006/relationships/hyperlink" Target="http://uralpress.ru/news/2011/05/10/v-lesah-yuzhnogo-urala-v-prazdniki-proizoshlo-176-vozgoraniy" TargetMode="External"/><Relationship Id="rId9" Type="http://schemas.openxmlformats.org/officeDocument/2006/relationships/hyperlink" Target="http://agenda-u.org/26-12-11-06.html" TargetMode="External"/><Relationship Id="rId14" Type="http://schemas.openxmlformats.org/officeDocument/2006/relationships/hyperlink" Target="http://www.ecology.tomsk.ru/econews/econov/article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«Природа в опасности!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Охрана </a:t>
            </a:r>
            <a:r>
              <a:rPr lang="ru-RU" b="1" dirty="0" smtClean="0"/>
              <a:t>природы.»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Урок разработала </a:t>
            </a:r>
          </a:p>
          <a:p>
            <a:pPr algn="r"/>
            <a:r>
              <a:rPr lang="ru-RU" sz="1600" dirty="0" smtClean="0"/>
              <a:t>Учитель начальных классов </a:t>
            </a:r>
          </a:p>
          <a:p>
            <a:pPr algn="r"/>
            <a:r>
              <a:rPr lang="ru-RU" sz="1600" dirty="0" smtClean="0"/>
              <a:t>МБОУ «Школа №89» г. Казани</a:t>
            </a:r>
          </a:p>
          <a:p>
            <a:pPr algn="r"/>
            <a:r>
              <a:rPr lang="ru-RU" sz="1600" dirty="0" err="1" smtClean="0"/>
              <a:t>Набиуллина</a:t>
            </a:r>
            <a:r>
              <a:rPr lang="ru-RU" sz="1600" dirty="0" smtClean="0"/>
              <a:t> Людмила Геннадиевна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0lik.ru/uploads/posts/2008-07/1216753945_0lik.ru_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322623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colourbox.com/preview/3224269-597512-and-destroyed-trees-in-forest-after-a-hard-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5036342" cy="3357562"/>
          </a:xfrm>
          <a:prstGeom prst="rect">
            <a:avLst/>
          </a:prstGeom>
          <a:noFill/>
        </p:spPr>
      </p:pic>
      <p:pic>
        <p:nvPicPr>
          <p:cNvPr id="10244" name="Picture 4" descr="http://www.greenpeace.org/usa/community_images/54/34954/24969_48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381" y="0"/>
            <a:ext cx="4632620" cy="3071810"/>
          </a:xfrm>
          <a:prstGeom prst="rect">
            <a:avLst/>
          </a:prstGeom>
          <a:noFill/>
        </p:spPr>
      </p:pic>
      <p:pic>
        <p:nvPicPr>
          <p:cNvPr id="10246" name="Picture 6" descr="http://fedpress.ru/sites/fedpress/files/krio/news/musor-v-lesu_sva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3357562"/>
            <a:ext cx="5095573" cy="3500438"/>
          </a:xfrm>
          <a:prstGeom prst="rect">
            <a:avLst/>
          </a:prstGeom>
          <a:noFill/>
        </p:spPr>
      </p:pic>
      <p:pic>
        <p:nvPicPr>
          <p:cNvPr id="10248" name="Picture 8" descr="http://ikar62.ru/upload/images/62/6269c340626782391fd60c125c6bf42cthumb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050" y="2867024"/>
            <a:ext cx="531495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cs9620.userapi.com/u2185233/3825154/y_9985fc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7225" cy="5314951"/>
          </a:xfrm>
          <a:prstGeom prst="rect">
            <a:avLst/>
          </a:prstGeom>
          <a:noFill/>
        </p:spPr>
      </p:pic>
      <p:pic>
        <p:nvPicPr>
          <p:cNvPr id="9220" name="Picture 4" descr="http://www.mishelka.ru/wp-content/uploads/2009/09/baboch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49" y="3286124"/>
            <a:ext cx="5314951" cy="3571876"/>
          </a:xfrm>
          <a:prstGeom prst="rect">
            <a:avLst/>
          </a:prstGeom>
          <a:noFill/>
        </p:spPr>
      </p:pic>
      <p:pic>
        <p:nvPicPr>
          <p:cNvPr id="9222" name="Picture 6" descr="http://www.my-photo.me/ts/trees/130208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714876" cy="3536158"/>
          </a:xfrm>
          <a:prstGeom prst="rect">
            <a:avLst/>
          </a:prstGeom>
          <a:noFill/>
        </p:spPr>
      </p:pic>
      <p:pic>
        <p:nvPicPr>
          <p:cNvPr id="9224" name="Picture 8" descr="http://s.fraza.ua/images/2012/05/30/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3007"/>
            <a:ext cx="4500562" cy="3814993"/>
          </a:xfrm>
          <a:prstGeom prst="rect">
            <a:avLst/>
          </a:prstGeom>
          <a:noFill/>
        </p:spPr>
      </p:pic>
      <p:pic>
        <p:nvPicPr>
          <p:cNvPr id="9226" name="Picture 10" descr="http://img-fotki.yandex.ru/get/5303/79855262.327/0_8a28d_a59b57c6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31495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galateas.ru/data/images/286300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3724909"/>
          </a:xfrm>
          <a:prstGeom prst="rect">
            <a:avLst/>
          </a:prstGeom>
          <a:noFill/>
        </p:spPr>
      </p:pic>
      <p:pic>
        <p:nvPicPr>
          <p:cNvPr id="8196" name="Picture 4" descr="http://www.ural56.ru/upload/iblock/9a5/58fb30f7cbbbe276c29e3e705f5ba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3314700"/>
            <a:ext cx="5314950" cy="3543300"/>
          </a:xfrm>
          <a:prstGeom prst="rect">
            <a:avLst/>
          </a:prstGeom>
          <a:noFill/>
        </p:spPr>
      </p:pic>
      <p:pic>
        <p:nvPicPr>
          <p:cNvPr id="8198" name="Picture 6" descr="http://img03.rl0.ru/13c09fbb73798e6d638495eab15aeca2/432x288/dn.vtomske.ru/press/news/thumb_big/29321_tv4k0z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1" y="0"/>
            <a:ext cx="4381499" cy="3286124"/>
          </a:xfrm>
          <a:prstGeom prst="rect">
            <a:avLst/>
          </a:prstGeom>
          <a:noFill/>
        </p:spPr>
      </p:pic>
      <p:pic>
        <p:nvPicPr>
          <p:cNvPr id="8200" name="Picture 8" descr="http://en.trend.az/article_photo/2008/06/10/Carbon_21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2"/>
            <a:ext cx="419782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volynnews.com/files/news/2008/07-30/503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5314950" cy="3524251"/>
          </a:xfrm>
          <a:prstGeom prst="rect">
            <a:avLst/>
          </a:prstGeom>
          <a:noFill/>
        </p:spPr>
      </p:pic>
      <p:pic>
        <p:nvPicPr>
          <p:cNvPr id="7172" name="Picture 4" descr="http://img-fotki.yandex.ru/get/4411/27516506.17e/0_7fd24_cfc978b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5314950" cy="3990976"/>
          </a:xfrm>
          <a:prstGeom prst="rect">
            <a:avLst/>
          </a:prstGeom>
          <a:noFill/>
        </p:spPr>
      </p:pic>
      <p:pic>
        <p:nvPicPr>
          <p:cNvPr id="7174" name="Picture 6" descr="http://img-fotki.yandex.ru/get/5907/web-teleckoe.0/0_6d759_6802526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8172" y="0"/>
            <a:ext cx="4955828" cy="3286124"/>
          </a:xfrm>
          <a:prstGeom prst="rect">
            <a:avLst/>
          </a:prstGeom>
          <a:noFill/>
        </p:spPr>
      </p:pic>
      <p:pic>
        <p:nvPicPr>
          <p:cNvPr id="7176" name="Picture 8" descr="http://img.rufox.ru/files/big2/535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286124"/>
            <a:ext cx="501253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bookseries.ru/upload/iblock/8ba/8ba6b4bc05cd161c7672ac83516af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5383530" cy="6858000"/>
          </a:xfrm>
          <a:prstGeom prst="rect">
            <a:avLst/>
          </a:prstGeom>
          <a:noFill/>
        </p:spPr>
      </p:pic>
      <p:pic>
        <p:nvPicPr>
          <p:cNvPr id="24582" name="Picture 6" descr="http://rpn.gov.ru/sites/all/files/users/root/attachedfiles/newsimages/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4771"/>
            <a:ext cx="4357686" cy="677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redbook.ru/images/kb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82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299994" lon="300000" rev="0"/>
              </a:camera>
              <a:lightRig rig="threePt" dir="t"/>
            </a:scene3d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Спасибо!!!!!</a:t>
            </a:r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hlinkClick r:id="rId2"/>
              </a:rPr>
              <a:t>http://usactions.greenpeace.org/blog/greenpeaceusa_blog/2010/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http://googimg.ru/1830-musor-v-lesu-foto.html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http://uralpress.ru/news/2011/05/10/v-lesah-yuzhnogo-urala-v-prazdniki-proizoshlo-176-vozgoraniy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http://subscribe.ru/group/pole-chudes/by-interest/zriteli-13208/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http://www.mishelka.ru/?author=1&amp;paged=21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http://www.stihi.ru/2013/02/03/6195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http://life24.kz/crime/1766.html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http://agenda-u.org/26-12-11-06.html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http://www.silverego.ru/education/photography-part-3/attachment/photo8/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http://brakonyerov.net/forum/42-690-4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http://clubs.ya.ru/4611686018427424536/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http://megogosoft.ru/besplatnoe/853-krasnaya-kniga-rossii-fotografii/</a:t>
            </a:r>
            <a:endParaRPr lang="ru-RU" dirty="0" smtClean="0"/>
          </a:p>
          <a:p>
            <a:r>
              <a:rPr lang="ru-RU" u="sng" dirty="0" smtClean="0">
                <a:hlinkClick r:id="rId14"/>
              </a:rPr>
              <a:t>http://www.ecology.tomsk.ru/econews/econov/article15/</a:t>
            </a:r>
            <a:endParaRPr lang="ru-RU" dirty="0" smtClean="0"/>
          </a:p>
          <a:p>
            <a:r>
              <a:rPr lang="ru-RU" u="sng" dirty="0" smtClean="0">
                <a:hlinkClick r:id="rId15"/>
              </a:rPr>
              <a:t>http://redbook.ru/article673.html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«Природа в опасности!  Охрана природы.»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Спасибо!!!!!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2013-10-06T18:10:18Z</dcterms:created>
  <dcterms:modified xsi:type="dcterms:W3CDTF">2016-01-11T18:37:25Z</dcterms:modified>
</cp:coreProperties>
</file>