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81" r:id="rId12"/>
    <p:sldId id="267" r:id="rId13"/>
    <p:sldId id="268" r:id="rId14"/>
    <p:sldId id="269" r:id="rId15"/>
    <p:sldId id="280" r:id="rId16"/>
    <p:sldId id="262" r:id="rId17"/>
    <p:sldId id="270" r:id="rId18"/>
    <p:sldId id="272" r:id="rId19"/>
    <p:sldId id="273" r:id="rId20"/>
    <p:sldId id="274" r:id="rId21"/>
    <p:sldId id="275" r:id="rId22"/>
    <p:sldId id="271" r:id="rId23"/>
    <p:sldId id="276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0FB99-234C-43AF-AB1D-4CA4EBB218E3}" type="datetimeFigureOut">
              <a:rPr lang="ru-RU" smtClean="0"/>
              <a:t>02.01.2016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AA179-5710-47BC-9898-566EBA410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AA179-5710-47BC-9898-566EBA4104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1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med">
    <p:pull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340518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Муниципальное бюджетное  общеобразовательное учреждение средняя общеобразовательная школа №23 города Ельца Липецкой области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dirty="0" err="1" smtClean="0">
                <a:solidFill>
                  <a:srgbClr val="FF0000"/>
                </a:solidFill>
              </a:rPr>
              <a:t>Фотоотчёт</a:t>
            </a:r>
            <a:r>
              <a:rPr lang="ru-RU" sz="4000" b="1" dirty="0" smtClean="0">
                <a:solidFill>
                  <a:srgbClr val="FF0000"/>
                </a:solidFill>
              </a:rPr>
              <a:t>  3а класса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«Будем друзьями птиц!»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86256"/>
            <a:ext cx="6122098" cy="2357454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Классный руководитель </a:t>
            </a:r>
          </a:p>
          <a:p>
            <a:r>
              <a:rPr lang="ru-RU" sz="3000" dirty="0" smtClean="0"/>
              <a:t>Чернышева Инна Николаевна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3000" dirty="0" smtClean="0"/>
              <a:t>         Февраль,2015г.</a:t>
            </a:r>
            <a:endParaRPr lang="ru-RU" sz="3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6. Организовали птичью столовую в школьной роще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43" y="1772816"/>
            <a:ext cx="6257713" cy="4176464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500042"/>
            <a:ext cx="3809496" cy="27018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0042"/>
            <a:ext cx="4048289" cy="2701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714751"/>
            <a:ext cx="3853350" cy="2571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4751"/>
            <a:ext cx="3853350" cy="257176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58204" cy="138951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7. Пришли в гости к воспитанникам детского сада №6 «Росинка» с познавательной программой «Помогите птицам зимой!»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03" y="2060848"/>
            <a:ext cx="5600998" cy="4200749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/>
              <a:t>Мы загадывали загадки о птицах</a:t>
            </a:r>
            <a:endParaRPr lang="ru-RU" sz="3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723312" cy="4292484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Проводили подвижные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6094040" cy="457053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Рассказали о пользе птиц и смогли заинтересовать</a:t>
            </a:r>
            <a:endParaRPr lang="ru-RU" dirty="0"/>
          </a:p>
        </p:txBody>
      </p:sp>
      <p:pic>
        <p:nvPicPr>
          <p:cNvPr id="11266" name="Picture 2" descr="D:\с рабочего стола\Друзья птиц\фотоотчёт Будем друзьями птиц\помогите птицам мероприятие фото\DSCN0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Представили постановку кукольного театра «Царская забота»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0203"/>
            <a:ext cx="4267200" cy="32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50403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Исполнили «Воробьиную песню»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281518" cy="452628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</a:t>
            </a:r>
            <a:r>
              <a:rPr lang="ru-RU" dirty="0" err="1" smtClean="0"/>
              <a:t>Чирик-чик-чик</a:t>
            </a:r>
            <a:endParaRPr lang="ru-RU" dirty="0" smtClean="0"/>
          </a:p>
          <a:p>
            <a:r>
              <a:rPr lang="ru-RU" dirty="0" smtClean="0"/>
              <a:t>      </a:t>
            </a:r>
            <a:r>
              <a:rPr lang="ru-RU" dirty="0" err="1" smtClean="0"/>
              <a:t>Чирик</a:t>
            </a:r>
            <a:r>
              <a:rPr lang="ru-RU" dirty="0" smtClean="0"/>
              <a:t> -чик-чик</a:t>
            </a:r>
          </a:p>
          <a:p>
            <a:r>
              <a:rPr lang="ru-RU" dirty="0" smtClean="0"/>
              <a:t>      Всем нужны друзья!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Чирик-чик-чик</a:t>
            </a:r>
            <a:endParaRPr lang="ru-RU" dirty="0" smtClean="0"/>
          </a:p>
          <a:p>
            <a:r>
              <a:rPr lang="ru-RU" dirty="0" smtClean="0"/>
              <a:t>      </a:t>
            </a:r>
            <a:r>
              <a:rPr lang="ru-RU" dirty="0" err="1" smtClean="0"/>
              <a:t>Чирик</a:t>
            </a:r>
            <a:r>
              <a:rPr lang="ru-RU" dirty="0" smtClean="0"/>
              <a:t> -чик-чик</a:t>
            </a:r>
          </a:p>
          <a:p>
            <a:r>
              <a:rPr lang="ru-RU" dirty="0" smtClean="0"/>
              <a:t>      Даже воробьям!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1"/>
            <a:ext cx="4324672" cy="3620655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Подарили кормушки,  ореховое лакомство и сало для синичек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970850" cy="391692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2183106"/>
            <a:ext cx="3936437" cy="2952328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Малыши получили яркие буклеты на память о нашей встрече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06" y="500063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Малыши, не обижайте птиц, </a:t>
            </a:r>
          </a:p>
          <a:p>
            <a:pPr algn="ctr"/>
            <a:r>
              <a:rPr lang="ru-RU" sz="2400" dirty="0" smtClean="0"/>
              <a:t>подкармливайте, </a:t>
            </a:r>
          </a:p>
          <a:p>
            <a:pPr algn="ctr"/>
            <a:r>
              <a:rPr lang="ru-RU" sz="2400" dirty="0" smtClean="0"/>
              <a:t>и они отблагодарят вас!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6" y="2728301"/>
            <a:ext cx="3812851" cy="31019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8615"/>
            <a:ext cx="3980150" cy="3088523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74816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жаль наших маленьких друзей!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…Воробышки игривые, как детки сиротливые</a:t>
            </a:r>
            <a:br>
              <a:rPr lang="ru-RU" dirty="0" smtClean="0"/>
            </a:br>
            <a:r>
              <a:rPr lang="ru-RU" dirty="0" smtClean="0"/>
              <a:t>Прижались у окна.</a:t>
            </a:r>
            <a:br>
              <a:rPr lang="ru-RU" dirty="0" smtClean="0"/>
            </a:br>
            <a:r>
              <a:rPr lang="ru-RU" dirty="0" smtClean="0"/>
              <a:t>Озябли пташки малые, голодные. Усталые</a:t>
            </a:r>
            <a:br>
              <a:rPr lang="ru-RU" dirty="0" smtClean="0"/>
            </a:br>
            <a:r>
              <a:rPr lang="ru-RU" dirty="0" smtClean="0"/>
              <a:t>И жмутся поплотней….</a:t>
            </a:r>
            <a:br>
              <a:rPr lang="ru-RU" dirty="0" smtClean="0"/>
            </a:br>
            <a:endParaRPr lang="ru-RU" dirty="0" smtClean="0"/>
          </a:p>
          <a:p>
            <a:pPr algn="r"/>
            <a:r>
              <a:rPr lang="ru-RU" dirty="0" smtClean="0"/>
              <a:t>Сергей Есенин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5715016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Мы поняли, что им нужна наша помощь!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7" y="1509800"/>
            <a:ext cx="4141694" cy="3429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 получили ответный подарок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168352" cy="47631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59" y="2132856"/>
            <a:ext cx="4037068" cy="3027801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Теперь пернатые друзья прилетят и сюда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4022020" cy="301651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01387"/>
            <a:ext cx="2975612" cy="3967483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8. На сайте нашей школы разместили обращение ко всем читателям помочь природе </a:t>
            </a:r>
            <a:endParaRPr lang="ru-RU" sz="2800" dirty="0"/>
          </a:p>
        </p:txBody>
      </p:sp>
      <p:pic>
        <p:nvPicPr>
          <p:cNvPr id="1026" name="Picture 2" descr="D:\с рабочего стола\Друзья птиц\фотоотчёт Будем друзьями птиц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7787602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9. Над статьёй в газету «Золотой ключик» мы уже работаем</a:t>
            </a:r>
            <a:endParaRPr lang="ru-RU" dirty="0"/>
          </a:p>
        </p:txBody>
      </p:sp>
      <p:pic>
        <p:nvPicPr>
          <p:cNvPr id="2050" name="Picture 2" descr="C:\Users\User\Documents\1класс\Воспитательная работа, ГПД\фото в школе\3 класс\10.02.15  меропр в дет саду\SAM_0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8" y="1646238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Смогли ли мы достичь поставленных целей? – Да!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260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Мы обогатили наши знания о природе родного края, в частности, о птицах. </a:t>
            </a:r>
          </a:p>
          <a:p>
            <a:r>
              <a:rPr lang="ru-RU" dirty="0" smtClean="0"/>
              <a:t>2. Заработала птичья столовая, мы не забываем пополнять кормушки.</a:t>
            </a:r>
          </a:p>
          <a:p>
            <a:r>
              <a:rPr lang="ru-RU" dirty="0" smtClean="0"/>
              <a:t>3. Мы приобщили к своей идее:</a:t>
            </a:r>
          </a:p>
          <a:p>
            <a:r>
              <a:rPr lang="ru-RU" dirty="0" smtClean="0"/>
              <a:t>- своих родителей, близких и родных;</a:t>
            </a:r>
          </a:p>
          <a:p>
            <a:r>
              <a:rPr lang="ru-RU" dirty="0" smtClean="0"/>
              <a:t>- учащихся своей школы;</a:t>
            </a:r>
          </a:p>
          <a:p>
            <a:r>
              <a:rPr lang="ru-RU" dirty="0" smtClean="0"/>
              <a:t>- жителей микрорайона;</a:t>
            </a:r>
          </a:p>
          <a:p>
            <a:r>
              <a:rPr lang="ru-RU" dirty="0" smtClean="0"/>
              <a:t>- воспитанников детского сада и их родителей;</a:t>
            </a:r>
          </a:p>
          <a:p>
            <a:r>
              <a:rPr lang="ru-RU" dirty="0" smtClean="0"/>
              <a:t>- жителей города – посетителей сайта школы;</a:t>
            </a:r>
          </a:p>
          <a:p>
            <a:r>
              <a:rPr lang="ru-RU" dirty="0" smtClean="0"/>
              <a:t>- жителей области (когда выйдет статья в газете «Золотой ключик»)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0733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самое главное – мы учимся сопереживать всему живому!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14348" y="5357826"/>
            <a:ext cx="7772400" cy="12858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Мы рады, что делаем доброе дело изо дня в день!</a:t>
            </a:r>
            <a:endParaRPr lang="ru-RU" sz="3600" b="1" dirty="0"/>
          </a:p>
        </p:txBody>
      </p:sp>
      <p:pic>
        <p:nvPicPr>
          <p:cNvPr id="3074" name="Picture 2" descr="D:\с рабочего стола\Друзья птиц\птицы\41613_2.jpe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t="10265" b="10265"/>
          <a:stretch>
            <a:fillRect/>
          </a:stretch>
        </p:blipFill>
        <p:spPr bwMode="auto">
          <a:xfrm>
            <a:off x="1000100" y="1785926"/>
            <a:ext cx="7158840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поставили перед собой 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больше о зимующих птицах и их предпочтениях;</a:t>
            </a:r>
          </a:p>
          <a:p>
            <a:r>
              <a:rPr lang="ru-RU" dirty="0" smtClean="0"/>
              <a:t>организовать птичью столовую в школьной роще;</a:t>
            </a:r>
          </a:p>
          <a:p>
            <a:r>
              <a:rPr lang="ru-RU" dirty="0" smtClean="0"/>
              <a:t>провести агитационную работу, чтобы привлечь как можно больше окружающих нас людей к помощи птицам.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Мы провели «мозговой штурм»</a:t>
            </a:r>
            <a:br>
              <a:rPr lang="ru-RU" sz="2800" dirty="0" smtClean="0"/>
            </a:br>
            <a:r>
              <a:rPr lang="ru-RU" sz="2800" dirty="0" smtClean="0"/>
              <a:t>и наметили конкретные шаги для реализации поставленных целей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07220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 дело!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18755"/>
            <a:ext cx="3760432" cy="383877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1. Мы нарисовали птиц на кормушке и организовали выставку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1" y="1551070"/>
            <a:ext cx="3246630" cy="2434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1" y="4140894"/>
            <a:ext cx="3246630" cy="2434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41127"/>
            <a:ext cx="4208694" cy="279953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 Оформили плакаты и повесили в школе и в детском саду №6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5" y="2276872"/>
            <a:ext cx="4054617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394720" cy="45161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Нарисовали листовки и  разнесли по домам микрорайона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144263" cy="27566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469116" cy="2713392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 Подготовили доклады о зимующих птицах нашего края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04656" cy="392765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46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5. Сделали дома с родителями кормушки и лакомство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320480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12976"/>
            <a:ext cx="4267200" cy="3200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2978</TotalTime>
  <Words>404</Words>
  <Application>Microsoft Office PowerPoint</Application>
  <PresentationFormat>Экран (4:3)</PresentationFormat>
  <Paragraphs>61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Cambria</vt:lpstr>
      <vt:lpstr>Rockwell</vt:lpstr>
      <vt:lpstr>Wingdings 2</vt:lpstr>
      <vt:lpstr>Литейная</vt:lpstr>
      <vt:lpstr>Муниципальное бюджетное  общеобразовательное учреждение средняя общеобразовательная школа №23 города Ельца Липецкой области  Фотоотчёт  3а класса  «Будем друзьями птиц!»</vt:lpstr>
      <vt:lpstr>Как жаль наших маленьких друзей!</vt:lpstr>
      <vt:lpstr>Мы поставили перед собой цели:</vt:lpstr>
      <vt:lpstr>Мы провели «мозговой штурм» и наметили конкретные шаги для реализации поставленных целей</vt:lpstr>
      <vt:lpstr>1. Мы нарисовали птиц на кормушке и организовали выставку</vt:lpstr>
      <vt:lpstr>2. Оформили плакаты и повесили в школе и в детском саду №6</vt:lpstr>
      <vt:lpstr>3. Нарисовали листовки и  разнесли по домам микрорайона</vt:lpstr>
      <vt:lpstr>4. Подготовили доклады о зимующих птицах нашего края</vt:lpstr>
      <vt:lpstr>5. Сделали дома с родителями кормушки и лакомство</vt:lpstr>
      <vt:lpstr>6. Организовали птичью столовую в школьной роще</vt:lpstr>
      <vt:lpstr>Презентация PowerPoint</vt:lpstr>
      <vt:lpstr>7. Пришли в гости к воспитанникам детского сада №6 «Росинка» с познавательной программой «Помогите птицам зимой!»</vt:lpstr>
      <vt:lpstr>Мы загадывали загадки о птицах</vt:lpstr>
      <vt:lpstr>Проводили подвижные игры</vt:lpstr>
      <vt:lpstr>Рассказали о пользе птиц и смогли заинтересовать</vt:lpstr>
      <vt:lpstr>Представили постановку кукольного театра «Царская забота»</vt:lpstr>
      <vt:lpstr>Исполнили «Воробьиную песню»</vt:lpstr>
      <vt:lpstr>Подарили кормушки,  ореховое лакомство и сало для синичек</vt:lpstr>
      <vt:lpstr>Малыши получили яркие буклеты на память о нашей встрече</vt:lpstr>
      <vt:lpstr>И получили ответный подарок</vt:lpstr>
      <vt:lpstr>Теперь пернатые друзья прилетят и сюда</vt:lpstr>
      <vt:lpstr>8. На сайте нашей школы разместили обращение ко всем читателям помочь природе </vt:lpstr>
      <vt:lpstr>9. Над статьёй в газету «Золотой ключик» мы уже работаем</vt:lpstr>
      <vt:lpstr>Смогли ли мы достичь поставленных целей? – Да!</vt:lpstr>
      <vt:lpstr>А самое главное – мы учимся сопереживать всему живому!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общеобразовательное учреждение средняя общеобразовательная школа №23 города Ельца Липецкой области  Фотоотчёт  3а класса  «Будем друзьями птиц!»</dc:title>
  <dc:creator>User</dc:creator>
  <cp:lastModifiedBy>User</cp:lastModifiedBy>
  <cp:revision>13</cp:revision>
  <dcterms:created xsi:type="dcterms:W3CDTF">2015-02-12T10:59:59Z</dcterms:created>
  <dcterms:modified xsi:type="dcterms:W3CDTF">2016-01-02T10:38:07Z</dcterms:modified>
</cp:coreProperties>
</file>