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68B-2CE3-4F02-B3B6-276FE3B62D43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B3E6-963A-47CE-B507-CD6163671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8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68B-2CE3-4F02-B3B6-276FE3B62D43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B3E6-963A-47CE-B507-CD6163671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01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68B-2CE3-4F02-B3B6-276FE3B62D43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B3E6-963A-47CE-B507-CD6163671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7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68B-2CE3-4F02-B3B6-276FE3B62D43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B3E6-963A-47CE-B507-CD6163671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98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68B-2CE3-4F02-B3B6-276FE3B62D43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B3E6-963A-47CE-B507-CD6163671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16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68B-2CE3-4F02-B3B6-276FE3B62D43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B3E6-963A-47CE-B507-CD6163671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4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68B-2CE3-4F02-B3B6-276FE3B62D43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B3E6-963A-47CE-B507-CD6163671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95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68B-2CE3-4F02-B3B6-276FE3B62D43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B3E6-963A-47CE-B507-CD6163671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55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68B-2CE3-4F02-B3B6-276FE3B62D43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B3E6-963A-47CE-B507-CD6163671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5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68B-2CE3-4F02-B3B6-276FE3B62D43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B3E6-963A-47CE-B507-CD6163671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2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7F68B-2CE3-4F02-B3B6-276FE3B62D43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B3E6-963A-47CE-B507-CD6163671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93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7F68B-2CE3-4F02-B3B6-276FE3B62D43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1B3E6-963A-47CE-B507-CD6163671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14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555" y1="5861" x2="93819" y2="6410"/>
                        <a14:foregroundMark x1="6044" y1="2930" x2="92857" y2="916"/>
                        <a14:foregroundMark x1="8516" y1="19963" x2="9066" y2="94139"/>
                        <a14:foregroundMark x1="12500" y1="89377" x2="98352" y2="86813"/>
                        <a14:backgroundMark x1="17170" y1="20696" x2="78022" y2="21978"/>
                        <a14:backgroundMark x1="30632" y1="30586" x2="68132" y2="32418"/>
                        <a14:backgroundMark x1="20330" y1="42857" x2="45192" y2="79853"/>
                        <a14:backgroundMark x1="17720" y1="60256" x2="28297" y2="79304"/>
                        <a14:backgroundMark x1="63599" y1="49084" x2="78709" y2="80952"/>
                        <a14:backgroundMark x1="59341" y1="41758" x2="60027" y2="77473"/>
                        <a14:backgroundMark x1="74176" y1="41392" x2="80495" y2="61538"/>
                        <a14:backgroundMark x1="78159" y1="40659" x2="83104" y2="73810"/>
                        <a14:backgroundMark x1="66209" y1="85348" x2="85440" y2="84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305342"/>
            <a:ext cx="449193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ПОСЛОВИЦЫ</a:t>
            </a:r>
          </a:p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</a:p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ПОГОВОРКИ</a:t>
            </a:r>
          </a:p>
          <a:p>
            <a:pPr algn="ctr"/>
            <a:endParaRPr lang="ru-RU" sz="4400" b="1" u="sng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" b="98200" l="0" r="993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088" y="1024910"/>
            <a:ext cx="2952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59815" y="3888472"/>
            <a:ext cx="402747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66453" y="4725144"/>
            <a:ext cx="2214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ПРОЕКТ ВЫПОЛНИЛ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ГЛАЗОВ АНДРЕЙ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УЧЕНИК 4 КЛАССА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555" y1="5861" x2="93819" y2="6410"/>
                        <a14:foregroundMark x1="6044" y1="2930" x2="92857" y2="916"/>
                        <a14:foregroundMark x1="8516" y1="19963" x2="9066" y2="94139"/>
                        <a14:foregroundMark x1="12500" y1="89377" x2="98352" y2="86813"/>
                        <a14:backgroundMark x1="17170" y1="20696" x2="78022" y2="21978"/>
                        <a14:backgroundMark x1="30632" y1="30586" x2="68132" y2="32418"/>
                        <a14:backgroundMark x1="20330" y1="42857" x2="45192" y2="79853"/>
                        <a14:backgroundMark x1="17720" y1="60256" x2="28297" y2="79304"/>
                        <a14:backgroundMark x1="63599" y1="49084" x2="78709" y2="80952"/>
                        <a14:backgroundMark x1="59341" y1="41758" x2="60027" y2="77473"/>
                        <a14:backgroundMark x1="74176" y1="41392" x2="80495" y2="61538"/>
                        <a14:backgroundMark x1="78159" y1="40659" x2="83104" y2="73810"/>
                        <a14:backgroundMark x1="66209" y1="85348" x2="85440" y2="84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124744"/>
            <a:ext cx="76142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ПОСЛОВИЦЫ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ПОГОВОРКИ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– 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одно из средств выразительности речи. В пословицах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и поговорках часто используются глаголы во 2-м лице 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единственного числа. 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590" y="3068959"/>
            <a:ext cx="7380820" cy="2246769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Глаголы настоящего и будущего времени во 2-м лице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единственного числа имеют личные окончания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-ешь, -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ёшь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-ишь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 конце глаголов 2-го лица пишется мягкий знак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(Ь)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40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555" y1="5861" x2="93819" y2="6410"/>
                        <a14:foregroundMark x1="6044" y1="2930" x2="92857" y2="916"/>
                        <a14:foregroundMark x1="8516" y1="19963" x2="9066" y2="94139"/>
                        <a14:foregroundMark x1="12500" y1="89377" x2="98352" y2="86813"/>
                        <a14:backgroundMark x1="17170" y1="20696" x2="78022" y2="21978"/>
                        <a14:backgroundMark x1="30632" y1="30586" x2="68132" y2="32418"/>
                        <a14:backgroundMark x1="20330" y1="42857" x2="45192" y2="79853"/>
                        <a14:backgroundMark x1="17720" y1="60256" x2="28297" y2="79304"/>
                        <a14:backgroundMark x1="63599" y1="49084" x2="78709" y2="80952"/>
                        <a14:backgroundMark x1="59341" y1="41758" x2="60027" y2="77473"/>
                        <a14:backgroundMark x1="74176" y1="41392" x2="80495" y2="61538"/>
                        <a14:backgroundMark x1="78159" y1="40659" x2="83104" y2="73810"/>
                        <a14:backgroundMark x1="66209" y1="85348" x2="85440" y2="84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5527" y="3954066"/>
            <a:ext cx="367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Шила в мешке не ута</a:t>
            </a:r>
            <a:r>
              <a:rPr lang="ru-RU" sz="2400" b="1" i="1" u="sng" dirty="0" smtClean="0">
                <a:solidFill>
                  <a:srgbClr val="C00000"/>
                </a:solidFill>
              </a:rPr>
              <a:t>ишь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5527" y="2912058"/>
            <a:ext cx="3706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 кем повед</a:t>
            </a:r>
            <a:r>
              <a:rPr lang="ru-RU" sz="2400" b="1" i="1" u="sng" dirty="0" smtClean="0">
                <a:solidFill>
                  <a:srgbClr val="C00000"/>
                </a:solidFill>
              </a:rPr>
              <a:t>ёшь</a:t>
            </a:r>
            <a:r>
              <a:rPr lang="ru-RU" sz="2400" b="1" dirty="0" smtClean="0">
                <a:solidFill>
                  <a:srgbClr val="002060"/>
                </a:solidFill>
              </a:rPr>
              <a:t>ся, от того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 набер</a:t>
            </a:r>
            <a:r>
              <a:rPr lang="ru-RU" sz="2400" b="1" i="1" u="sng" dirty="0" smtClean="0">
                <a:solidFill>
                  <a:srgbClr val="C00000"/>
                </a:solidFill>
              </a:rPr>
              <a:t>ёшь</a:t>
            </a:r>
            <a:r>
              <a:rPr lang="ru-RU" sz="2400" b="1" dirty="0" smtClean="0">
                <a:solidFill>
                  <a:srgbClr val="002060"/>
                </a:solidFill>
              </a:rPr>
              <a:t>ся.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5527" y="1886305"/>
            <a:ext cx="3888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Старого воробья на мякине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не провед</a:t>
            </a:r>
            <a:r>
              <a:rPr lang="ru-RU" sz="2400" b="1" i="1" u="sng" dirty="0" smtClean="0">
                <a:solidFill>
                  <a:srgbClr val="C00000"/>
                </a:solidFill>
              </a:rPr>
              <a:t>ёшь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5527" y="1154212"/>
            <a:ext cx="4563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Родину на чужбине не найд</a:t>
            </a:r>
            <a:r>
              <a:rPr lang="ru-RU" sz="2400" b="1" i="1" u="sng" dirty="0">
                <a:solidFill>
                  <a:srgbClr val="C00000"/>
                </a:solidFill>
              </a:rPr>
              <a:t>ёшь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9279" y="4549904"/>
            <a:ext cx="5060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За двумя зайцами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погон</a:t>
            </a:r>
            <a:r>
              <a:rPr lang="ru-RU" sz="2400" b="1" i="1" u="sng" dirty="0" smtClean="0">
                <a:solidFill>
                  <a:srgbClr val="C00000"/>
                </a:solidFill>
              </a:rPr>
              <a:t>ишь</a:t>
            </a:r>
            <a:r>
              <a:rPr lang="ru-RU" sz="2400" b="1" dirty="0" smtClean="0">
                <a:solidFill>
                  <a:srgbClr val="002060"/>
                </a:solidFill>
              </a:rPr>
              <a:t>ся, ни одного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не </a:t>
            </a:r>
            <a:r>
              <a:rPr lang="ru-RU" sz="2400" b="1" dirty="0">
                <a:solidFill>
                  <a:srgbClr val="002060"/>
                </a:solidFill>
              </a:rPr>
              <a:t>пойма</a:t>
            </a:r>
            <a:r>
              <a:rPr lang="ru-RU" sz="2400" b="1" i="1" u="sng" dirty="0">
                <a:solidFill>
                  <a:srgbClr val="C00000"/>
                </a:solidFill>
              </a:rPr>
              <a:t>ешь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31" b="98077" l="0" r="96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673" y="1709055"/>
            <a:ext cx="3942838" cy="40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1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555" y1="5861" x2="93819" y2="6410"/>
                        <a14:foregroundMark x1="6044" y1="2930" x2="92857" y2="916"/>
                        <a14:foregroundMark x1="8516" y1="19963" x2="9066" y2="94139"/>
                        <a14:foregroundMark x1="12500" y1="89377" x2="98352" y2="86813"/>
                        <a14:backgroundMark x1="17170" y1="20696" x2="78022" y2="21978"/>
                        <a14:backgroundMark x1="30632" y1="30586" x2="68132" y2="32418"/>
                        <a14:backgroundMark x1="20330" y1="42857" x2="45192" y2="79853"/>
                        <a14:backgroundMark x1="17720" y1="60256" x2="28297" y2="79304"/>
                        <a14:backgroundMark x1="63599" y1="49084" x2="78709" y2="80952"/>
                        <a14:backgroundMark x1="59341" y1="41758" x2="60027" y2="77473"/>
                        <a14:backgroundMark x1="74176" y1="41392" x2="80495" y2="61538"/>
                        <a14:backgroundMark x1="78159" y1="40659" x2="83104" y2="73810"/>
                        <a14:backgroundMark x1="66209" y1="85348" x2="85440" y2="84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0738" y="1196751"/>
            <a:ext cx="5533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Ласковым словом и камень растоп</a:t>
            </a:r>
            <a:r>
              <a:rPr lang="ru-RU" sz="2400" b="1" i="1" u="sng" dirty="0" smtClean="0">
                <a:solidFill>
                  <a:srgbClr val="C00000"/>
                </a:solidFill>
              </a:rPr>
              <a:t>ишь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738" y="4132104"/>
            <a:ext cx="3010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Без труда не вын</a:t>
            </a:r>
            <a:r>
              <a:rPr lang="ru-RU" sz="2400" b="1" i="1" u="sng" dirty="0" smtClean="0">
                <a:solidFill>
                  <a:srgbClr val="C00000"/>
                </a:solidFill>
              </a:rPr>
              <a:t>ешь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 рыбку из пруда.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0737" y="2852936"/>
            <a:ext cx="4251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Что напиш</a:t>
            </a:r>
            <a:r>
              <a:rPr lang="ru-RU" sz="2400" b="1" i="1" u="sng" dirty="0">
                <a:solidFill>
                  <a:srgbClr val="C00000"/>
                </a:solidFill>
              </a:rPr>
              <a:t>ешь</a:t>
            </a:r>
            <a:r>
              <a:rPr lang="ru-RU" sz="2400" b="1" dirty="0">
                <a:solidFill>
                  <a:srgbClr val="002060"/>
                </a:solidFill>
              </a:rPr>
              <a:t> пером, </a:t>
            </a:r>
            <a:r>
              <a:rPr lang="ru-RU" sz="2400" b="1" dirty="0" smtClean="0">
                <a:solidFill>
                  <a:srgbClr val="002060"/>
                </a:solidFill>
              </a:rPr>
              <a:t>того не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выруб</a:t>
            </a:r>
            <a:r>
              <a:rPr lang="ru-RU" sz="2400" b="1" i="1" u="sng" dirty="0" smtClean="0">
                <a:solidFill>
                  <a:srgbClr val="C00000"/>
                </a:solidFill>
              </a:rPr>
              <a:t>ишь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топором.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50738" y="1988840"/>
            <a:ext cx="4043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Кашу маслом не испорт</a:t>
            </a:r>
            <a:r>
              <a:rPr lang="ru-RU" sz="2400" b="1" i="1" u="sng" dirty="0">
                <a:solidFill>
                  <a:srgbClr val="C00000"/>
                </a:solidFill>
              </a:rPr>
              <a:t>ишь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9" t="7019" r="10531" b="6743"/>
          <a:stretch/>
        </p:blipFill>
        <p:spPr bwMode="auto">
          <a:xfrm>
            <a:off x="4873114" y="2230888"/>
            <a:ext cx="3621996" cy="378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0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555" y1="5861" x2="93819" y2="6410"/>
                        <a14:foregroundMark x1="6044" y1="2930" x2="92857" y2="916"/>
                        <a14:foregroundMark x1="8516" y1="19963" x2="9066" y2="94139"/>
                        <a14:foregroundMark x1="12500" y1="89377" x2="98352" y2="86813"/>
                        <a14:backgroundMark x1="17170" y1="20696" x2="78022" y2="21978"/>
                        <a14:backgroundMark x1="30632" y1="30586" x2="68132" y2="32418"/>
                        <a14:backgroundMark x1="20330" y1="42857" x2="45192" y2="79853"/>
                        <a14:backgroundMark x1="17720" y1="60256" x2="28297" y2="79304"/>
                        <a14:backgroundMark x1="63599" y1="49084" x2="78709" y2="80952"/>
                        <a14:backgroundMark x1="59341" y1="41758" x2="60027" y2="77473"/>
                        <a14:backgroundMark x1="74176" y1="41392" x2="80495" y2="61538"/>
                        <a14:backgroundMark x1="78159" y1="40659" x2="83104" y2="73810"/>
                        <a14:backgroundMark x1="66209" y1="85348" x2="85440" y2="84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09903" y="908720"/>
            <a:ext cx="29241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РАССКАЗ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3999" y="1772816"/>
            <a:ext cx="73448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        </a:t>
            </a:r>
            <a:r>
              <a:rPr lang="ru-RU" sz="2400" b="1" i="1" dirty="0" smtClean="0">
                <a:solidFill>
                  <a:srgbClr val="002060"/>
                </a:solidFill>
              </a:rPr>
              <a:t>Дима прибежал из школы, быстро перекусил и помчался во двор играть с ребятами. На улице было так весело, что мальчик и думать перестал про какие-то там уроки. </a:t>
            </a:r>
          </a:p>
          <a:p>
            <a:pPr algn="just"/>
            <a:endParaRPr lang="ru-RU" sz="2400" b="1" i="1" dirty="0">
              <a:solidFill>
                <a:srgbClr val="002060"/>
              </a:solidFill>
            </a:endParaRP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       В общем, Пушкина он не выучил и на следующий день получил по литературе заслуженную двойку. Учительница Мария Ивановна строго сказала: 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6798" y="5013176"/>
            <a:ext cx="69365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anose="020B0806030902050204" pitchFamily="34" charset="0"/>
              </a:rPr>
              <a:t>-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anose="020B0806030902050204" pitchFamily="34" charset="0"/>
              </a:rPr>
              <a:t>ЧТО ПОСЕ</a:t>
            </a:r>
            <a:r>
              <a:rPr lang="ru-RU" sz="4000" b="1" u="sng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anose="020B0806030902050204" pitchFamily="34" charset="0"/>
              </a:rPr>
              <a:t>ЕШЬ</a:t>
            </a:r>
            <a:r>
              <a:rPr lang="ru-RU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anose="020B0806030902050204" pitchFamily="34" charset="0"/>
              </a:rPr>
              <a:t>, ТО И ПОЖН</a:t>
            </a:r>
            <a:r>
              <a:rPr lang="ru-RU" sz="4000" b="1" u="sng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anose="020B0806030902050204" pitchFamily="34" charset="0"/>
              </a:rPr>
              <a:t>ЁШЬ</a:t>
            </a:r>
            <a:endParaRPr lang="ru-RU" sz="4000" b="1" u="sng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3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555" y1="5861" x2="93819" y2="6410"/>
                        <a14:foregroundMark x1="6044" y1="2930" x2="92857" y2="916"/>
                        <a14:foregroundMark x1="8516" y1="19963" x2="9066" y2="94139"/>
                        <a14:foregroundMark x1="12500" y1="89377" x2="98352" y2="86813"/>
                        <a14:backgroundMark x1="17170" y1="20696" x2="78022" y2="21978"/>
                        <a14:backgroundMark x1="30632" y1="30586" x2="68132" y2="32418"/>
                        <a14:backgroundMark x1="20330" y1="42857" x2="45192" y2="79853"/>
                        <a14:backgroundMark x1="17720" y1="60256" x2="28297" y2="79304"/>
                        <a14:backgroundMark x1="63599" y1="49084" x2="78709" y2="80952"/>
                        <a14:backgroundMark x1="59341" y1="41758" x2="60027" y2="77473"/>
                        <a14:backgroundMark x1="74176" y1="41392" x2="80495" y2="61538"/>
                        <a14:backgroundMark x1="78159" y1="40659" x2="83104" y2="73810"/>
                        <a14:backgroundMark x1="66209" y1="85348" x2="85440" y2="84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33" b="95667" l="8167" r="90500">
                        <a14:foregroundMark x1="58833" y1="27667" x2="58833" y2="27667"/>
                        <a14:foregroundMark x1="57667" y1="26000" x2="57667" y2="2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3656"/>
            <a:ext cx="5715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514725" cy="2505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1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197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2015-04-10T17:36:36Z</dcterms:created>
  <dcterms:modified xsi:type="dcterms:W3CDTF">2015-04-11T11:11:07Z</dcterms:modified>
</cp:coreProperties>
</file>