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2" r:id="rId4"/>
    <p:sldId id="258" r:id="rId5"/>
    <p:sldId id="264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ульшат" initials="Г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9E75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08T19:15:18.915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\Природа\Погода\Времена года\Зима\64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8358188" cy="635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1571625"/>
            <a:ext cx="7858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357188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3143250"/>
            <a:ext cx="7858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929188"/>
            <a:ext cx="78581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60721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500188"/>
            <a:ext cx="78581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92893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786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0721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500813"/>
            <a:ext cx="1012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177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85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534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398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848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82357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73654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841E-A518-4EEA-A8C0-8D0A9C328ED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F5AB-3A6E-4A3F-A5EC-13EEC36D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1C841E-A518-4EEA-A8C0-8D0A9C328EDB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B8F5AB-3A6E-4A3F-A5EC-13EEC36DCD4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1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500188"/>
            <a:ext cx="78581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92893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786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0721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1571625"/>
            <a:ext cx="7858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3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357188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3143250"/>
            <a:ext cx="7858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929188"/>
            <a:ext cx="78581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2" descr="F:\вика3\Новая папка\bg20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60721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04664"/>
            <a:ext cx="7234000" cy="583264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Сыйфатның билгел</a:t>
            </a:r>
            <a:r>
              <a:rPr lang="tt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әре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endParaRPr lang="tt-RU" sz="4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t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Төс</a:t>
            </a:r>
          </a:p>
          <a:p>
            <a:pPr algn="ctr">
              <a:buFont typeface="Wingdings" pitchFamily="2" charset="2"/>
              <a:buChar char="v"/>
            </a:pPr>
            <a:r>
              <a:rPr lang="tt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Тәм</a:t>
            </a:r>
          </a:p>
          <a:p>
            <a:pPr algn="ctr">
              <a:buFont typeface="Wingdings" pitchFamily="2" charset="2"/>
              <a:buChar char="v"/>
            </a:pPr>
            <a:r>
              <a:rPr lang="tt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Күләм, форма</a:t>
            </a:r>
          </a:p>
          <a:p>
            <a:pPr algn="ctr">
              <a:buFont typeface="Wingdings" pitchFamily="2" charset="2"/>
              <a:buChar char="v"/>
            </a:pPr>
            <a:r>
              <a:rPr lang="tt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</a:t>
            </a:r>
          </a:p>
          <a:p>
            <a:pPr algn="ctr">
              <a:buFont typeface="Wingdings" pitchFamily="2" charset="2"/>
              <a:buChar char="v"/>
            </a:pPr>
            <a:r>
              <a:rPr lang="tt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Табигат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күренешләре</a:t>
            </a:r>
          </a:p>
          <a:p>
            <a:pPr algn="ctr"/>
            <a:endParaRPr lang="tt-RU" sz="4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4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4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t-RU" sz="4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0024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1-нче текст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8074096" cy="4536504"/>
          </a:xfrm>
        </p:spPr>
        <p:txBody>
          <a:bodyPr/>
          <a:lstStyle/>
          <a:p>
            <a:pPr algn="just"/>
            <a:r>
              <a:rPr lang="tt-RU" dirty="0" smtClean="0">
                <a:solidFill>
                  <a:schemeClr val="tx1"/>
                </a:solidFill>
              </a:rPr>
              <a:t>  </a:t>
            </a:r>
            <a:r>
              <a:rPr lang="tt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Менә кыш та килеп җитте. Җир йөзе кар белән капланды. Таулар, урманнар, болыннар – һәммәсе карның үзенә бер матурлыгы белән түшәлеп агардылар. Агачларның ботаклары мамыкларга төренде. Елгалар әллә кая, төпкә – боз астына качтылар.</a:t>
            </a:r>
          </a:p>
          <a:p>
            <a:pPr algn="just"/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6192688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2-нче текст</a:t>
            </a: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/>
              <a:t>  </a:t>
            </a:r>
            <a:r>
              <a:rPr lang="en-US" sz="3200" dirty="0" smtClean="0"/>
              <a:t>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Менә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салкын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кыш та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килеп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җитте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Җир йөзе ак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кар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белән капланды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Биек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таулар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калын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урманнар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киң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болыннар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һәммәсе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карның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үзенә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яңа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матурлыгы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түшәлеп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агардылар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Агачларның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ботаклары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яңа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йомшак,ак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мамыкларга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төренде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елгалар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әллә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кая,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төпкә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калын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боз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астына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качтылар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51833079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8002088" cy="5832648"/>
          </a:xfrm>
        </p:spPr>
        <p:txBody>
          <a:bodyPr>
            <a:normAutofit lnSpcReduction="10000"/>
          </a:bodyPr>
          <a:lstStyle/>
          <a:p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Сыйфатларның чагыштыру дәрәҗәсе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t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t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равните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льная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степень прилагательных)</a:t>
            </a:r>
            <a:r>
              <a:rPr lang="ru-RU" sz="1800" dirty="0" smtClean="0">
                <a:solidFill>
                  <a:srgbClr val="FF0000"/>
                </a:solidFill>
              </a:rPr>
              <a:t>     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-рак                           к - г</a:t>
            </a:r>
          </a:p>
          <a:p>
            <a:pPr algn="l"/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-рәк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Яшел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рәк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ак-аграк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/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Кызыл + рак                   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биек-биегрәк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Авыр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+ рак                          </a:t>
            </a:r>
          </a:p>
          <a:p>
            <a:pPr algn="l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Сары + рак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08332">
            <a:off x="267202" y="315110"/>
            <a:ext cx="2352741" cy="2088232"/>
          </a:xfrm>
          <a:prstGeom prst="rect">
            <a:avLst/>
          </a:prstGeom>
        </p:spPr>
      </p:pic>
      <p:pic>
        <p:nvPicPr>
          <p:cNvPr id="5" name="Рисунок 4" descr="iCA1NPO2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97333">
            <a:off x="2258827" y="1630702"/>
            <a:ext cx="2106873" cy="1654612"/>
          </a:xfrm>
          <a:prstGeom prst="rect">
            <a:avLst/>
          </a:prstGeom>
        </p:spPr>
      </p:pic>
      <p:pic>
        <p:nvPicPr>
          <p:cNvPr id="6" name="Рисунок 5" descr="iCA3X5VA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188640"/>
            <a:ext cx="4421088" cy="2763180"/>
          </a:xfrm>
          <a:prstGeom prst="rect">
            <a:avLst/>
          </a:prstGeom>
        </p:spPr>
      </p:pic>
      <p:pic>
        <p:nvPicPr>
          <p:cNvPr id="7" name="Рисунок 6" descr="iCA7EKX5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3212976"/>
            <a:ext cx="1946484" cy="3268993"/>
          </a:xfrm>
          <a:prstGeom prst="rect">
            <a:avLst/>
          </a:prstGeom>
        </p:spPr>
      </p:pic>
      <p:pic>
        <p:nvPicPr>
          <p:cNvPr id="8" name="Рисунок 7" descr="iCA791S9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2420888"/>
            <a:ext cx="2028056" cy="1899084"/>
          </a:xfrm>
          <a:prstGeom prst="rect">
            <a:avLst/>
          </a:prstGeom>
        </p:spPr>
      </p:pic>
      <p:pic>
        <p:nvPicPr>
          <p:cNvPr id="9" name="Рисунок 8" descr="iCA7844T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420613">
            <a:off x="1333706" y="4742259"/>
            <a:ext cx="1584176" cy="1143000"/>
          </a:xfrm>
          <a:prstGeom prst="rect">
            <a:avLst/>
          </a:prstGeom>
        </p:spPr>
      </p:pic>
      <p:pic>
        <p:nvPicPr>
          <p:cNvPr id="11" name="Рисунок 10" descr="iCAKNXVKZ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4365103"/>
            <a:ext cx="2088232" cy="2492897"/>
          </a:xfrm>
          <a:prstGeom prst="rect">
            <a:avLst/>
          </a:prstGeom>
        </p:spPr>
      </p:pic>
      <p:pic>
        <p:nvPicPr>
          <p:cNvPr id="12" name="Рисунок 11" descr="iCAMKDEMV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51920" y="3068960"/>
            <a:ext cx="2655168" cy="3789040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04664"/>
            <a:ext cx="8146104" cy="5976664"/>
          </a:xfrm>
        </p:spPr>
        <p:txBody>
          <a:bodyPr/>
          <a:lstStyle/>
          <a:p>
            <a:pPr algn="ctr"/>
            <a:r>
              <a:rPr lang="tt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Физминутка.</a:t>
            </a:r>
            <a:endParaRPr lang="tt-RU" sz="5400" dirty="0" smtClean="0"/>
          </a:p>
          <a:p>
            <a:pPr algn="ctr"/>
            <a:endParaRPr lang="tt-RU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 буенда бакалар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Бик иртә уяндылар.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Алга да иелделәр,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Артка да бөгелделәр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Уңга да иелделәр,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Сулга да иелделәр.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Ә аннан соң бергәләшеп,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Куллар белән чәбәкләп,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Аяклар белән тыпырдап</a:t>
            </a:r>
            <a:endParaRPr lang="ru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Сикерешеп алдылар.</a:t>
            </a:r>
            <a:endParaRPr lang="tt-RU" sz="2800" dirty="0" smtClean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47e49d01de33a94ff9c5f3ec8268351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44632">
            <a:off x="370553" y="2224034"/>
            <a:ext cx="2602223" cy="3362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332657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2-нче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en-US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solidFill>
                <a:srgbClr val="7030A0"/>
              </a:solidFill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Менә салкын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кыш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килеп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җитте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Җир йөзе ак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кар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белән капланды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Биек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таулар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калын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урманнар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киң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болыннар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һәммәсе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карның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үзенә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яңа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матурлыгы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түшәлеп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агардылар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Агачларның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ботаклары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яңа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йомшак,ак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мамыкларга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төренде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елгалар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әллә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кая,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төпкә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калын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астына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качтылар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16719331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04664"/>
            <a:ext cx="8002088" cy="6120680"/>
          </a:xfrm>
        </p:spPr>
        <p:txBody>
          <a:bodyPr numCol="1">
            <a:normAutofit fontScale="85000" lnSpcReduction="20000"/>
          </a:bodyPr>
          <a:lstStyle/>
          <a:p>
            <a:endParaRPr lang="tt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t-RU" sz="4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t-RU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салкын   -  салкынрак                        </a:t>
            </a: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    -   аграк</a:t>
            </a: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биек    -   биегрәк</a:t>
            </a: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калын    -   калынрак</a:t>
            </a: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киң    -   киңрәк</a:t>
            </a: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яңа     -    яңарак</a:t>
            </a:r>
            <a:endParaRPr lang="en-US" sz="4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йомшак     -    йомшаграк</a:t>
            </a: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зур     -    зуррак</a:t>
            </a:r>
            <a:endParaRPr lang="tt-RU" sz="4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t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619184" cy="3744416"/>
          </a:xfrm>
        </p:spPr>
        <p:txBody>
          <a:bodyPr>
            <a:noAutofit/>
          </a:bodyPr>
          <a:lstStyle/>
          <a:p>
            <a:pPr algn="ctr"/>
            <a:r>
              <a:rPr lang="tt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</a:t>
            </a:r>
            <a:r>
              <a:rPr lang="ru-RU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ътибарыгыз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өчен рәхмәт!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има анимирован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10_lrG</Template>
  <TotalTime>172</TotalTime>
  <Words>203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Зима анимированный</vt:lpstr>
      <vt:lpstr>Слайд 1</vt:lpstr>
      <vt:lpstr>1-нче текст</vt:lpstr>
      <vt:lpstr>                   2-нче текст        Менә салкын кыш та килеп җитте.Җир йөзе ак кар белән капланды. Биек  таулар, калын урманнар, киң болыннар – һәммәсе карның үзенә бер яңа матурлыгы белән түшәлеп  агардылар. Агачларның  ботаклары  яңа, йомшак,ак мамыкларга төренде. Зур елгалар әллә кая, төпкә – калын боз астына качтылар.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Гульшат</dc:creator>
  <cp:lastModifiedBy>Гульшат</cp:lastModifiedBy>
  <cp:revision>20</cp:revision>
  <dcterms:created xsi:type="dcterms:W3CDTF">2012-12-11T16:47:51Z</dcterms:created>
  <dcterms:modified xsi:type="dcterms:W3CDTF">2016-01-08T16:15:59Z</dcterms:modified>
</cp:coreProperties>
</file>