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41"/>
    <a:srgbClr val="03BD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13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F603-B714-4305-AA80-7B2C6413B61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2BDB-30E3-45C1-8D09-C9A25F298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F1E4-53CA-4F0D-85C4-DB56967AA58E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63C5A-236E-4077-BD3E-7CBE36144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E39F44-18FC-4DA9-8031-9135309ED29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507D0A-32A3-4A97-82C1-E13C7C19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58200" cy="485778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t-RU" sz="3200" dirty="0" smtClean="0">
                <a:solidFill>
                  <a:schemeClr val="bg2">
                    <a:lumMod val="50000"/>
                  </a:schemeClr>
                </a:solidFill>
              </a:rPr>
              <a:t>һөнәрләр</a:t>
            </a:r>
            <a:endParaRPr lang="tt-RU" sz="3200" dirty="0" smtClean="0">
              <a:solidFill>
                <a:schemeClr val="bg2">
                  <a:lumMod val="50000"/>
                </a:schemeClr>
              </a:solidFill>
              <a:cs typeface="Aharoni" pitchFamily="2" charset="-79"/>
            </a:endParaRPr>
          </a:p>
          <a:p>
            <a:pPr algn="ctr"/>
            <a:endParaRPr lang="tt-RU" sz="54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tt-RU" sz="54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tt-RU" sz="54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tt-RU" sz="54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tt-RU" sz="54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01122" cy="1747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Сатучы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0033-030-Melkooptovyj-r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2500330" cy="2500330"/>
          </a:xfrm>
          <a:prstGeom prst="rect">
            <a:avLst/>
          </a:prstGeom>
        </p:spPr>
      </p:pic>
      <p:pic>
        <p:nvPicPr>
          <p:cNvPr id="5" name="Рисунок 4" descr="3030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071678"/>
            <a:ext cx="2278050" cy="2071702"/>
          </a:xfrm>
          <a:prstGeom prst="rect">
            <a:avLst/>
          </a:prstGeom>
        </p:spPr>
      </p:pic>
      <p:pic>
        <p:nvPicPr>
          <p:cNvPr id="6" name="Рисунок 5" descr="20120224174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071677"/>
            <a:ext cx="3584262" cy="4572033"/>
          </a:xfrm>
          <a:prstGeom prst="rect">
            <a:avLst/>
          </a:prstGeom>
        </p:spPr>
      </p:pic>
      <p:pic>
        <p:nvPicPr>
          <p:cNvPr id="7" name="Рисунок 6" descr="bdcdf4a7625a9a8628ec8ae3018050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214818"/>
            <a:ext cx="1870229" cy="2500306"/>
          </a:xfrm>
          <a:prstGeom prst="rect">
            <a:avLst/>
          </a:prstGeom>
        </p:spPr>
      </p:pic>
      <p:pic>
        <p:nvPicPr>
          <p:cNvPr id="8" name="Рисунок 7" descr="iап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643446"/>
            <a:ext cx="2476517" cy="18573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285728"/>
            <a:ext cx="76438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Һөнәрләр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</a:t>
            </a: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Тәрбияче кайда эшли?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 1. төзелештә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 2. фабрикада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 3. балалар бакчасында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Төзүче нишли?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1. балалар тәрбияли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2. күлмәк тегә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3. йортлар төзи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</a:t>
            </a: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Тегүчегә нинди предметлар кирәк?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1. кайчы, энә, җеп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2. дәфтәр,ручка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3. градусник, бинт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Тегүче нинди киемнәр тегә?</a:t>
            </a:r>
            <a:endParaRPr lang="ru-RU" sz="1100" dirty="0">
              <a:latin typeface="Arial" pitchFamily="34" charset="0"/>
              <a:ea typeface="Calibri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haroni" pitchFamily="2" charset="-79"/>
              </a:rPr>
              <a:t>                                                 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haroni" pitchFamily="2" charset="-79"/>
              </a:rPr>
              <a:t>  </a:t>
            </a: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матур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2. татлы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                3. салкын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haroni" pitchFamily="2" charset="-79"/>
              </a:rPr>
              <a:t> 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428868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ътибарыгыз</a:t>
            </a: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рәхмәт!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a0ab882f4386cf3677f63804847ab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14290"/>
            <a:ext cx="3770310" cy="2508832"/>
          </a:xfrm>
          <a:prstGeom prst="rect">
            <a:avLst/>
          </a:prstGeom>
        </p:spPr>
      </p:pic>
      <p:pic>
        <p:nvPicPr>
          <p:cNvPr id="6" name="Рисунок 5" descr="8402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9316" y="3429000"/>
            <a:ext cx="2764684" cy="2500330"/>
          </a:xfrm>
          <a:prstGeom prst="rect">
            <a:avLst/>
          </a:prstGeom>
        </p:spPr>
      </p:pic>
      <p:pic>
        <p:nvPicPr>
          <p:cNvPr id="7" name="Рисунок 6" descr="30427-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286148" cy="242886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239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tt-RU" sz="7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cs typeface="Aharoni" pitchFamily="2" charset="-79"/>
              </a:rPr>
              <a:t>Һөнәрләр</a:t>
            </a:r>
            <a:endParaRPr lang="ru-RU" sz="72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97103">
            <a:off x="361024" y="1821707"/>
            <a:ext cx="259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Сатучы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40510">
            <a:off x="5768479" y="1942669"/>
            <a:ext cx="3167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Укытучы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000240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Рәссам</a:t>
            </a:r>
            <a:endParaRPr lang="ru-RU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64968">
            <a:off x="448941" y="4959853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Табиб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34893">
            <a:off x="4910407" y="4572721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Тәрҗемәче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52208">
            <a:off x="506289" y="3303849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Җырчы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82480">
            <a:off x="5723957" y="3270585"/>
            <a:ext cx="224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Язучы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rgbClr val="16F641"/>
                </a:solidFill>
                <a:effectLst/>
              </a:rPr>
              <a:t>Пешекче</a:t>
            </a:r>
            <a:endParaRPr lang="ru-RU" sz="5400" b="1" cap="none" spc="0" dirty="0">
              <a:ln w="50800"/>
              <a:solidFill>
                <a:srgbClr val="16F64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5786454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Тәрбияче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udozhnik-of.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357718" cy="47035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4348" y="357166"/>
            <a:ext cx="7715304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Рәссам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9" name="Рисунок 18" descr="04033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857364"/>
            <a:ext cx="3539077" cy="2357025"/>
          </a:xfrm>
          <a:prstGeom prst="rect">
            <a:avLst/>
          </a:prstGeom>
        </p:spPr>
      </p:pic>
      <p:pic>
        <p:nvPicPr>
          <p:cNvPr id="20" name="Рисунок 19" descr="119095_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500570"/>
            <a:ext cx="3571899" cy="214314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001056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Язучы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2215891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928802"/>
            <a:ext cx="4548206" cy="4557302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1857388" cy="2321736"/>
          </a:xfrm>
          <a:prstGeom prst="rect">
            <a:avLst/>
          </a:prstGeom>
        </p:spPr>
      </p:pic>
      <p:pic>
        <p:nvPicPr>
          <p:cNvPr id="11" name="Рисунок 10" descr="вп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1857388" cy="2401795"/>
          </a:xfrm>
          <a:prstGeom prst="rect">
            <a:avLst/>
          </a:prstGeom>
        </p:spPr>
      </p:pic>
      <p:pic>
        <p:nvPicPr>
          <p:cNvPr id="12" name="Рисунок 11" descr="3d4dc222d75f6e065c64a5c6ff69384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571744"/>
            <a:ext cx="2143140" cy="330655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429684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Җырчы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в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3357586" cy="2518190"/>
          </a:xfrm>
          <a:prstGeom prst="rect">
            <a:avLst/>
          </a:prstGeom>
        </p:spPr>
      </p:pic>
      <p:pic>
        <p:nvPicPr>
          <p:cNvPr id="6" name="Рисунок 5" descr="01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286252" cy="3517448"/>
          </a:xfrm>
          <a:prstGeom prst="rect">
            <a:avLst/>
          </a:prstGeom>
        </p:spPr>
      </p:pic>
      <p:pic>
        <p:nvPicPr>
          <p:cNvPr id="8" name="Рисунок 7" descr="музинструм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12672"/>
            <a:ext cx="3643338" cy="31453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357298"/>
            <a:ext cx="5952271" cy="30003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Табиб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101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3810000" cy="4572032"/>
          </a:xfrm>
          <a:prstGeom prst="rect">
            <a:avLst/>
          </a:prstGeom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2143108" cy="4572032"/>
          </a:xfrm>
          <a:prstGeom prst="rect">
            <a:avLst/>
          </a:prstGeom>
        </p:spPr>
      </p:pic>
      <p:pic>
        <p:nvPicPr>
          <p:cNvPr id="8" name="Рисунок 7" descr="stetosc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928802"/>
            <a:ext cx="2291108" cy="45720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2247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Тәрҗемәче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/>
              <a:t>1.Ученики </a:t>
            </a:r>
            <a:r>
              <a:rPr lang="tt-RU" sz="2400" dirty="0"/>
              <a:t>идут в школу.</a:t>
            </a:r>
            <a:endParaRPr lang="ru-RU" sz="2400" dirty="0"/>
          </a:p>
          <a:p>
            <a:r>
              <a:rPr lang="tt-RU" sz="2400" dirty="0" smtClean="0"/>
              <a:t>2</a:t>
            </a:r>
            <a:r>
              <a:rPr lang="tt-RU" sz="2400" dirty="0"/>
              <a:t>. Алсу красиво рисует.</a:t>
            </a:r>
            <a:endParaRPr lang="ru-RU" sz="2400" dirty="0"/>
          </a:p>
          <a:p>
            <a:r>
              <a:rPr lang="tt-RU" sz="2400" dirty="0" smtClean="0"/>
              <a:t>3</a:t>
            </a:r>
            <a:r>
              <a:rPr lang="tt-RU" sz="2400" dirty="0"/>
              <a:t>. Алия читает книгу.</a:t>
            </a:r>
            <a:endParaRPr lang="ru-RU" sz="2400" dirty="0"/>
          </a:p>
          <a:p>
            <a:r>
              <a:rPr lang="tt-RU" sz="2400" dirty="0" smtClean="0"/>
              <a:t>4</a:t>
            </a:r>
            <a:r>
              <a:rPr lang="tt-RU" sz="2400" dirty="0"/>
              <a:t>. Мама варит суп.</a:t>
            </a:r>
            <a:endParaRPr lang="ru-RU" sz="2400" dirty="0"/>
          </a:p>
          <a:p>
            <a:r>
              <a:rPr lang="tt-RU" sz="2400" dirty="0" smtClean="0"/>
              <a:t>5</a:t>
            </a:r>
            <a:r>
              <a:rPr lang="tt-RU" sz="2400" dirty="0"/>
              <a:t>. Бабушка вяжет</a:t>
            </a:r>
            <a:r>
              <a:rPr lang="ru-RU" sz="2400" dirty="0"/>
              <a:t> шарф.</a:t>
            </a:r>
          </a:p>
          <a:p>
            <a:r>
              <a:rPr lang="ru-RU" sz="2400" dirty="0" smtClean="0"/>
              <a:t>6</a:t>
            </a:r>
            <a:r>
              <a:rPr lang="ru-RU" sz="2400" dirty="0"/>
              <a:t>. Папа пишет письмо.</a:t>
            </a:r>
          </a:p>
          <a:p>
            <a:r>
              <a:rPr lang="ru-RU" sz="2400" dirty="0" smtClean="0"/>
              <a:t>7</a:t>
            </a:r>
            <a:r>
              <a:rPr lang="ru-RU" sz="2400" dirty="0"/>
              <a:t>. Дедушка читает газету.</a:t>
            </a:r>
          </a:p>
          <a:p>
            <a:r>
              <a:rPr lang="ru-RU" sz="2400" dirty="0" smtClean="0"/>
              <a:t>8 </a:t>
            </a:r>
            <a:r>
              <a:rPr lang="ru-RU" sz="2400" dirty="0"/>
              <a:t>Сестра шьёт платье.</a:t>
            </a:r>
          </a:p>
          <a:p>
            <a:r>
              <a:rPr lang="ru-RU" sz="2400" dirty="0" smtClean="0"/>
              <a:t>9</a:t>
            </a:r>
            <a:r>
              <a:rPr lang="ru-RU" sz="2400" dirty="0"/>
              <a:t>. Дима и Андрей друзья.</a:t>
            </a:r>
          </a:p>
          <a:p>
            <a:r>
              <a:rPr lang="ru-RU" sz="2400" dirty="0" smtClean="0"/>
              <a:t>10.Марат </a:t>
            </a:r>
            <a:r>
              <a:rPr lang="ru-RU" sz="2400" dirty="0"/>
              <a:t>играет с машиной.</a:t>
            </a:r>
          </a:p>
          <a:p>
            <a:r>
              <a:rPr lang="ru-RU" sz="2400" dirty="0" smtClean="0"/>
              <a:t>11.Лена </a:t>
            </a:r>
            <a:r>
              <a:rPr lang="ru-RU" sz="2400" dirty="0"/>
              <a:t>играет с куклой.</a:t>
            </a:r>
          </a:p>
          <a:p>
            <a:r>
              <a:rPr lang="ru-RU" sz="2400" dirty="0" smtClean="0"/>
              <a:t>12.Дети </a:t>
            </a:r>
            <a:r>
              <a:rPr lang="ru-RU" sz="2400" dirty="0"/>
              <a:t>играют на улице.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cs typeface="Aharoni" pitchFamily="2" charset="-79"/>
            </a:endParaRPr>
          </a:p>
        </p:txBody>
      </p:sp>
      <p:pic>
        <p:nvPicPr>
          <p:cNvPr id="8" name="Рисунок 7" descr="103536-big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14554"/>
            <a:ext cx="3605798" cy="442915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Укытучы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315573598_000000000000000000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643182"/>
            <a:ext cx="4691545" cy="3286148"/>
          </a:xfrm>
          <a:prstGeom prst="rect">
            <a:avLst/>
          </a:prstGeom>
        </p:spPr>
      </p:pic>
      <p:pic>
        <p:nvPicPr>
          <p:cNvPr id="5" name="Рисунок 4" descr="booksto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3571900" cy="2059300"/>
          </a:xfrm>
          <a:prstGeom prst="rect">
            <a:avLst/>
          </a:prstGeom>
        </p:spPr>
      </p:pic>
      <p:pic>
        <p:nvPicPr>
          <p:cNvPr id="6" name="Рисунок 5" descr="event-1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256"/>
            <a:ext cx="3571900" cy="235745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071546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Т</a:t>
            </a: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өзүче                йортлар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төзи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Тегүче                киемнәр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тегә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Табиб                 кешеләрне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дәвалый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Язучы                әкиятләр, әсәрләр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яза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Рәссам               рәсем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ясый</a:t>
            </a:r>
            <a:endParaRPr lang="ru-RU" sz="4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Укытучы            балалар укыта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Сатучы               әйберләр </a:t>
            </a:r>
            <a:r>
              <a:rPr lang="tt-RU" sz="4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сата</a:t>
            </a:r>
            <a:endParaRPr lang="tt-RU" sz="2800" dirty="0">
              <a:solidFill>
                <a:prstClr val="black"/>
              </a:solidFill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198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Һөнәрләр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Зиля</dc:creator>
  <cp:lastModifiedBy>Гульшат</cp:lastModifiedBy>
  <cp:revision>17</cp:revision>
  <dcterms:created xsi:type="dcterms:W3CDTF">2013-04-04T15:56:55Z</dcterms:created>
  <dcterms:modified xsi:type="dcterms:W3CDTF">2016-01-02T21:38:26Z</dcterms:modified>
</cp:coreProperties>
</file>