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71802" y="3929066"/>
            <a:ext cx="5686436" cy="1333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smtClean="0">
                <a:solidFill>
                  <a:schemeClr val="bg1"/>
                </a:solidFill>
              </a:rPr>
              <a:t>Презентацию подготовила</a:t>
            </a:r>
            <a:r>
              <a:rPr lang="ru-RU" sz="1800" b="1" dirty="0" smtClean="0">
                <a:solidFill>
                  <a:schemeClr val="bg1"/>
                </a:solidFill>
              </a:rPr>
              <a:t>: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учитель </a:t>
            </a:r>
            <a:r>
              <a:rPr lang="ru-RU" sz="1800" b="1" dirty="0" err="1" smtClean="0">
                <a:solidFill>
                  <a:schemeClr val="bg1"/>
                </a:solidFill>
              </a:rPr>
              <a:t>нач</a:t>
            </a:r>
            <a:r>
              <a:rPr lang="ru-RU" sz="1800" b="1" dirty="0" smtClean="0">
                <a:solidFill>
                  <a:schemeClr val="bg1"/>
                </a:solidFill>
              </a:rPr>
              <a:t>. </a:t>
            </a:r>
            <a:r>
              <a:rPr lang="ru-RU" sz="1800" b="1" dirty="0" err="1" smtClean="0">
                <a:solidFill>
                  <a:schemeClr val="bg1"/>
                </a:solidFill>
              </a:rPr>
              <a:t>кл</a:t>
            </a:r>
            <a:r>
              <a:rPr lang="ru-RU" sz="1800" b="1" dirty="0" smtClean="0">
                <a:solidFill>
                  <a:schemeClr val="bg1"/>
                </a:solidFill>
              </a:rPr>
              <a:t>. </a:t>
            </a:r>
            <a:r>
              <a:rPr lang="ru-RU" sz="1800" b="1" dirty="0" err="1" smtClean="0">
                <a:solidFill>
                  <a:schemeClr val="bg1"/>
                </a:solidFill>
              </a:rPr>
              <a:t>Гахраманова</a:t>
            </a:r>
            <a:r>
              <a:rPr lang="ru-RU" sz="1800" b="1" dirty="0" smtClean="0">
                <a:solidFill>
                  <a:schemeClr val="bg1"/>
                </a:solidFill>
              </a:rPr>
              <a:t> А.С.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МОАУ «СОШ № 24 г. Орска»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41080" y="152400"/>
            <a:ext cx="45719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424" y="857232"/>
            <a:ext cx="8895576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Картинный словарный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диктант с самопроверкой</a:t>
            </a: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1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4290"/>
            <a:ext cx="4643451" cy="30956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17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29256" y="3071810"/>
            <a:ext cx="3007906" cy="2857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257822" cy="3286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ru-RU" sz="3800" dirty="0" smtClean="0">
                <a:solidFill>
                  <a:srgbClr val="FFC000"/>
                </a:solidFill>
                <a:cs typeface="Aharoni" pitchFamily="2" charset="-79"/>
              </a:rPr>
              <a:t>			</a:t>
            </a:r>
            <a:r>
              <a:rPr lang="ru-RU" sz="3800" b="1" dirty="0" smtClean="0">
                <a:solidFill>
                  <a:srgbClr val="FFC000"/>
                </a:solidFill>
                <a:cs typeface="Aharoni" pitchFamily="2" charset="-79"/>
              </a:rPr>
              <a:t>Автомобиль</a:t>
            </a:r>
            <a:r>
              <a:rPr lang="ru-RU" sz="3800" b="1" dirty="0" smtClean="0">
                <a:solidFill>
                  <a:srgbClr val="FFC000"/>
                </a:solidFill>
                <a:cs typeface="Aharoni" pitchFamily="2" charset="-79"/>
              </a:rPr>
              <a:t>, телефон, семена, космонавт, ромашка, Красная площадь, кастрюля, тарелка, календарь, Московский Кремль</a:t>
            </a:r>
            <a:r>
              <a:rPr lang="ru-RU" sz="3800" b="1" dirty="0" smtClean="0">
                <a:solidFill>
                  <a:srgbClr val="FFC000"/>
                </a:solidFill>
                <a:cs typeface="Aharoni" pitchFamily="2" charset="-79"/>
              </a:rPr>
              <a:t>, горизонт, костер, салют, библиотека, овца, газета, корабль, ботинки, аллея. </a:t>
            </a:r>
            <a:endParaRPr lang="ru-RU" sz="3800" b="1" dirty="0" smtClean="0">
              <a:solidFill>
                <a:srgbClr val="FFC000"/>
              </a:solidFill>
              <a:cs typeface="Aharoni" pitchFamily="2" charset="-79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496"/>
            <a:ext cx="813124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75673515521273311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4059238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2214554"/>
            <a:ext cx="3429024" cy="3973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3697843" cy="2500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3143248"/>
            <a:ext cx="3400438" cy="2714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571480"/>
            <a:ext cx="3321854" cy="22145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429000"/>
            <a:ext cx="3429010" cy="2143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714356"/>
            <a:ext cx="3498313" cy="2452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7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00166" y="3357562"/>
            <a:ext cx="2714635" cy="2714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3843352" cy="2714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3786190"/>
            <a:ext cx="3681675" cy="24288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0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3750482" cy="2500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1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3929066"/>
            <a:ext cx="3857639" cy="25717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3679038" cy="2452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1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357562"/>
            <a:ext cx="4071953" cy="2714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4271227" cy="2857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 (1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3714752"/>
            <a:ext cx="3525263" cy="22860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29</Words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2015-11-28T20:08:33Z</dcterms:created>
  <dcterms:modified xsi:type="dcterms:W3CDTF">2015-11-29T20:36:58Z</dcterms:modified>
</cp:coreProperties>
</file>