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71802" y="3929066"/>
            <a:ext cx="5686436" cy="1333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smtClean="0">
                <a:solidFill>
                  <a:schemeClr val="bg1"/>
                </a:solidFill>
              </a:rPr>
              <a:t>Презентацию подготовила</a:t>
            </a:r>
            <a:r>
              <a:rPr lang="ru-RU" sz="1800" b="1" dirty="0" smtClean="0">
                <a:solidFill>
                  <a:schemeClr val="bg1"/>
                </a:solidFill>
              </a:rPr>
              <a:t>: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учитель </a:t>
            </a:r>
            <a:r>
              <a:rPr lang="ru-RU" sz="1800" b="1" dirty="0" err="1" smtClean="0">
                <a:solidFill>
                  <a:schemeClr val="bg1"/>
                </a:solidFill>
              </a:rPr>
              <a:t>нач</a:t>
            </a:r>
            <a:r>
              <a:rPr lang="ru-RU" sz="1800" b="1" dirty="0" smtClean="0">
                <a:solidFill>
                  <a:schemeClr val="bg1"/>
                </a:solidFill>
              </a:rPr>
              <a:t>. </a:t>
            </a:r>
            <a:r>
              <a:rPr lang="ru-RU" sz="1800" b="1" dirty="0" err="1" smtClean="0">
                <a:solidFill>
                  <a:schemeClr val="bg1"/>
                </a:solidFill>
              </a:rPr>
              <a:t>кл</a:t>
            </a:r>
            <a:r>
              <a:rPr lang="ru-RU" sz="1800" b="1" dirty="0" smtClean="0">
                <a:solidFill>
                  <a:schemeClr val="bg1"/>
                </a:solidFill>
              </a:rPr>
              <a:t>. </a:t>
            </a:r>
            <a:r>
              <a:rPr lang="ru-RU" sz="1800" b="1" dirty="0" err="1" smtClean="0">
                <a:solidFill>
                  <a:schemeClr val="bg1"/>
                </a:solidFill>
              </a:rPr>
              <a:t>Гахраманова</a:t>
            </a:r>
            <a:r>
              <a:rPr lang="ru-RU" sz="1800" b="1" dirty="0" smtClean="0">
                <a:solidFill>
                  <a:schemeClr val="bg1"/>
                </a:solidFill>
              </a:rPr>
              <a:t> А.С.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>МОАУ «СОШ № 24 г. Орска»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641080" y="152400"/>
            <a:ext cx="45719" cy="618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424" y="857232"/>
            <a:ext cx="8895576" cy="28315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Картинный словарный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диктант с самопроверкой</a:t>
            </a:r>
          </a:p>
          <a:p>
            <a:pPr algn="ctr"/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ru-RU" sz="1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16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14290"/>
            <a:ext cx="4643451" cy="30956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17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29256" y="3071810"/>
            <a:ext cx="3007906" cy="28575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85918" y="1785926"/>
            <a:ext cx="5257822" cy="32861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>
              <a:buNone/>
            </a:pPr>
            <a:r>
              <a:rPr lang="ru-RU" sz="3800" dirty="0" smtClean="0">
                <a:solidFill>
                  <a:srgbClr val="FFC000"/>
                </a:solidFill>
                <a:cs typeface="Aharoni" pitchFamily="2" charset="-79"/>
              </a:rPr>
              <a:t>			</a:t>
            </a:r>
            <a:r>
              <a:rPr lang="ru-RU" sz="3800" b="1" dirty="0" smtClean="0">
                <a:solidFill>
                  <a:srgbClr val="FFC000"/>
                </a:solidFill>
                <a:cs typeface="Aharoni" pitchFamily="2" charset="-79"/>
              </a:rPr>
              <a:t>Автомобиль</a:t>
            </a:r>
            <a:r>
              <a:rPr lang="ru-RU" sz="3800" b="1" dirty="0" smtClean="0">
                <a:solidFill>
                  <a:srgbClr val="FFC000"/>
                </a:solidFill>
                <a:cs typeface="Aharoni" pitchFamily="2" charset="-79"/>
              </a:rPr>
              <a:t>, телефон, семена, космонавт, ромашка, Красная площадь, кастрюля, тарелка, календарь, Московский Кремль</a:t>
            </a:r>
            <a:r>
              <a:rPr lang="ru-RU" sz="3800" b="1" dirty="0" smtClean="0">
                <a:solidFill>
                  <a:srgbClr val="FFC000"/>
                </a:solidFill>
                <a:cs typeface="Aharoni" pitchFamily="2" charset="-79"/>
              </a:rPr>
              <a:t>, горизонт, костер, салют, библиотека, овца, газета, корабль, ботинки, аллея. </a:t>
            </a:r>
            <a:endParaRPr lang="ru-RU" sz="3800" b="1" dirty="0" smtClean="0">
              <a:solidFill>
                <a:srgbClr val="FFC000"/>
              </a:solidFill>
              <a:cs typeface="Aharoni" pitchFamily="2" charset="-79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857496"/>
            <a:ext cx="813124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ЗА ВНИМАНИЕ!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756735155212733111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4059238" cy="3571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72066" y="2214554"/>
            <a:ext cx="3429024" cy="39731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357166"/>
            <a:ext cx="3697843" cy="25003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3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3143248"/>
            <a:ext cx="3400438" cy="27146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4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0100" y="571480"/>
            <a:ext cx="3321854" cy="22145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5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3429000"/>
            <a:ext cx="3429010" cy="21431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6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0" y="714356"/>
            <a:ext cx="3498313" cy="2452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7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500166" y="3357562"/>
            <a:ext cx="2714635" cy="27146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8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642918"/>
            <a:ext cx="3843352" cy="27146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9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3786190"/>
            <a:ext cx="3681675" cy="24288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10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0100" y="428604"/>
            <a:ext cx="3750482" cy="25003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1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14810" y="3929066"/>
            <a:ext cx="3857639" cy="25717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1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85728"/>
            <a:ext cx="3679038" cy="24526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13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3357562"/>
            <a:ext cx="4071953" cy="27146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 (14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500042"/>
            <a:ext cx="4271227" cy="28575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Содержимое 5" descr="i (15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3714752"/>
            <a:ext cx="3525263" cy="22860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</TotalTime>
  <Words>29</Words>
  <PresentationFormat>Экран (4:3)</PresentationFormat>
  <Paragraphs>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</cp:revision>
  <dcterms:created xsi:type="dcterms:W3CDTF">2015-11-28T20:08:33Z</dcterms:created>
  <dcterms:modified xsi:type="dcterms:W3CDTF">2015-11-29T20:36:58Z</dcterms:modified>
</cp:coreProperties>
</file>