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-10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28FC-389F-4F99-A001-702A61748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FCC28-1A51-4780-BA1B-99DF59C75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96050" y="533400"/>
            <a:ext cx="19621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7340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52C46-485C-465D-83FB-72D82DE1E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7260F4-5EBC-4E0C-93A7-C13579A15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64F4F-AECC-42FD-90B2-3B3FCDF56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2785A-72EF-4C84-8A20-8FFC6AD01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4D95A-B7AC-4454-8541-CA1744261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A2A4C-9975-4714-8301-D57019569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4B65C-E576-4E18-853A-268FC6D0A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1875B-E551-4C92-AFCF-81D51B336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8537-1FD9-4BBC-80F6-B3CB754AF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020EC-0828-4D46-A93A-A100694FE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0BC64937-A154-48E3-9E1E-A33DF097F6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3016"/>
            <a:ext cx="7772400" cy="3096344"/>
          </a:xfrm>
        </p:spPr>
        <p:txBody>
          <a:bodyPr/>
          <a:lstStyle/>
          <a:p>
            <a:r>
              <a:rPr lang="ru-RU" sz="2800" dirty="0" smtClean="0"/>
              <a:t>Презентацию  подготовила</a:t>
            </a:r>
            <a:br>
              <a:rPr lang="ru-RU" sz="2800" dirty="0" smtClean="0"/>
            </a:br>
            <a:r>
              <a:rPr lang="ru-RU" sz="2800" dirty="0" smtClean="0"/>
              <a:t>Картузова  Юлия  Романовна</a:t>
            </a:r>
            <a:br>
              <a:rPr lang="ru-RU" sz="2800" dirty="0" smtClean="0"/>
            </a:br>
            <a:r>
              <a:rPr lang="ru-RU" sz="2800" dirty="0" smtClean="0"/>
              <a:t>учитель  начальных  классов</a:t>
            </a:r>
            <a:br>
              <a:rPr lang="ru-RU" sz="2800" dirty="0" smtClean="0"/>
            </a:br>
            <a:r>
              <a:rPr lang="ru-RU" sz="2800" dirty="0" smtClean="0"/>
              <a:t>ГБОУ   СОШ   127</a:t>
            </a:r>
            <a:br>
              <a:rPr lang="ru-RU" sz="2800" dirty="0" smtClean="0"/>
            </a:br>
            <a:r>
              <a:rPr lang="ru-RU" sz="2800" dirty="0" smtClean="0"/>
              <a:t>Санкт-Петербурга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стые шаблоны (3)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(3)</Template>
  <TotalTime>114</TotalTime>
  <Words>2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простые шаблоны (3)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Презентацию  подготовила Картузова  Юлия  Романовна учитель  начальных  классов ГБОУ   СОШ   127 Санкт-Петербурга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Admin</cp:lastModifiedBy>
  <cp:revision>9</cp:revision>
  <dcterms:created xsi:type="dcterms:W3CDTF">2012-11-21T13:13:00Z</dcterms:created>
  <dcterms:modified xsi:type="dcterms:W3CDTF">2014-01-19T18:22:46Z</dcterms:modified>
</cp:coreProperties>
</file>