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6" r:id="rId3"/>
    <p:sldId id="296" r:id="rId4"/>
    <p:sldId id="311" r:id="rId5"/>
    <p:sldId id="308" r:id="rId6"/>
    <p:sldId id="312" r:id="rId7"/>
    <p:sldId id="274" r:id="rId8"/>
    <p:sldId id="309" r:id="rId9"/>
    <p:sldId id="313" r:id="rId10"/>
    <p:sldId id="268" r:id="rId11"/>
    <p:sldId id="314" r:id="rId12"/>
    <p:sldId id="310" r:id="rId13"/>
    <p:sldId id="276" r:id="rId14"/>
    <p:sldId id="298" r:id="rId15"/>
    <p:sldId id="302" r:id="rId16"/>
    <p:sldId id="316" r:id="rId17"/>
    <p:sldId id="304" r:id="rId18"/>
    <p:sldId id="317" r:id="rId19"/>
    <p:sldId id="31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3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599AC-B0A6-4173-A3FF-0A0060DB8C94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3E67E-15AE-47E0-84F8-29152D7378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63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DAF919-3024-417E-A877-1699A2BC85EF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BC17C-5F15-4DA8-B35E-821020C3A2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98871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496944" cy="6192688"/>
          </a:xfrm>
          <a:prstGeom prst="roundRect">
            <a:avLst/>
          </a:prstGeom>
          <a:ln w="57150"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mage50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5F0"/>
              </a:clrFrom>
              <a:clrTo>
                <a:srgbClr val="F6F5F0">
                  <a:alpha val="0"/>
                </a:srgbClr>
              </a:clrTo>
            </a:clrChange>
          </a:blip>
          <a:srcRect t="10220" b="8759"/>
          <a:stretch>
            <a:fillRect/>
          </a:stretch>
        </p:blipFill>
        <p:spPr>
          <a:xfrm>
            <a:off x="4788024" y="3861048"/>
            <a:ext cx="3914752" cy="2664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3091784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Зима, снег , декабрь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786190"/>
            <a:ext cx="6048672" cy="178595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5778" y="142852"/>
            <a:ext cx="1413940" cy="14139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1571612"/>
            <a:ext cx="67151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Если на конце слова 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согласный произношу мягко, то пишу   </a:t>
            </a:r>
            <a:r>
              <a:rPr lang="ru-RU" sz="5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5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1717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с рабочего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46434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Молодцы!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Задание четвертое.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Выполните 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упражнение 2 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на стр.86</a:t>
            </a:r>
            <a:endParaRPr lang="ru-RU" sz="44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81387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5778" y="142852"/>
            <a:ext cx="1413940" cy="14139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1571612"/>
            <a:ext cx="67151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Если на конце слова 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согласный произношу мягко, то пишу   </a:t>
            </a:r>
            <a:r>
              <a:rPr lang="ru-RU" sz="5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5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1717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с рабочего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59293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Молодцы!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Задание пятое.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Самостоятельная работа.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81387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498" y="142852"/>
            <a:ext cx="1611154" cy="16111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143380"/>
            <a:ext cx="7772400" cy="1428760"/>
          </a:xfrm>
        </p:spPr>
        <p:txBody>
          <a:bodyPr/>
          <a:lstStyle/>
          <a:p>
            <a:pPr algn="l"/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sz="2800" b="1" dirty="0" err="1" smtClean="0">
                <a:latin typeface="Arial Narrow" pitchFamily="34" charset="0"/>
              </a:rPr>
              <a:t>ло</a:t>
            </a:r>
            <a:r>
              <a:rPr lang="ru-RU" sz="2800" b="1" dirty="0" smtClean="0">
                <a:latin typeface="Arial Narrow" pitchFamily="34" charset="0"/>
              </a:rPr>
              <a:t>..                                                     </a:t>
            </a:r>
            <a:r>
              <a:rPr lang="ru-RU" sz="2800" b="1" dirty="0" err="1" smtClean="0">
                <a:latin typeface="Arial Narrow" pitchFamily="34" charset="0"/>
              </a:rPr>
              <a:t>оле</a:t>
            </a:r>
            <a:r>
              <a:rPr lang="ru-RU" sz="2800" b="1" dirty="0" smtClean="0">
                <a:latin typeface="Arial Narrow" pitchFamily="34" charset="0"/>
              </a:rPr>
              <a:t>..</a:t>
            </a:r>
            <a:br>
              <a:rPr lang="ru-RU" sz="2800" b="1" dirty="0" smtClean="0">
                <a:latin typeface="Arial Narrow" pitchFamily="34" charset="0"/>
              </a:rPr>
            </a:br>
            <a:r>
              <a:rPr lang="ru-RU" sz="2800" b="1" dirty="0" smtClean="0">
                <a:latin typeface="Arial Narrow" pitchFamily="34" charset="0"/>
              </a:rPr>
              <a:t>                               глуха.. </a:t>
            </a:r>
            <a:r>
              <a:rPr lang="ru-RU" b="1" u="sng" dirty="0" smtClean="0">
                <a:latin typeface="Arial Narrow" pitchFamily="34" charset="0"/>
              </a:rPr>
              <a:t/>
            </a:r>
            <a:br>
              <a:rPr lang="ru-RU" b="1" u="sng" dirty="0" smtClean="0">
                <a:latin typeface="Arial Narrow" pitchFamily="34" charset="0"/>
              </a:rPr>
            </a:br>
            <a:endParaRPr lang="ru-RU" b="1" u="sng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711992"/>
            <a:ext cx="6400800" cy="1420864"/>
          </a:xfrm>
        </p:spPr>
        <p:txBody>
          <a:bodyPr/>
          <a:lstStyle/>
          <a:p>
            <a:pPr algn="l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</a:b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4578" name="Picture 2" descr="http://foto-kartinki.com/kartinky/kartinky/779/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714356"/>
            <a:ext cx="2357453" cy="1605123"/>
          </a:xfrm>
          <a:prstGeom prst="rect">
            <a:avLst/>
          </a:prstGeom>
          <a:noFill/>
        </p:spPr>
      </p:pic>
      <p:pic>
        <p:nvPicPr>
          <p:cNvPr id="24580" name="Picture 4" descr="Обои зима, снег, рысь, хищник на рабочий стол 651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714356"/>
            <a:ext cx="2795400" cy="1571636"/>
          </a:xfrm>
          <a:prstGeom prst="rect">
            <a:avLst/>
          </a:prstGeom>
          <a:noFill/>
        </p:spPr>
      </p:pic>
      <p:pic>
        <p:nvPicPr>
          <p:cNvPr id="24582" name="Picture 6" descr="Статусы Блог - подборки статусов для вконтакте, одноклассников, icq, twitter -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714356"/>
            <a:ext cx="2214578" cy="1518568"/>
          </a:xfrm>
          <a:prstGeom prst="rect">
            <a:avLst/>
          </a:prstGeom>
          <a:noFill/>
        </p:spPr>
      </p:pic>
      <p:pic>
        <p:nvPicPr>
          <p:cNvPr id="24584" name="Picture 8" descr="Лоси зимо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857496"/>
            <a:ext cx="2357454" cy="1579494"/>
          </a:xfrm>
          <a:prstGeom prst="rect">
            <a:avLst/>
          </a:prstGeom>
          <a:noFill/>
        </p:spPr>
      </p:pic>
      <p:pic>
        <p:nvPicPr>
          <p:cNvPr id="24586" name="Picture 10" descr="Shopium.ru: магазин Светяшки, купить Магнитик на холодильник…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2857496"/>
            <a:ext cx="2143140" cy="2143140"/>
          </a:xfrm>
          <a:prstGeom prst="rect">
            <a:avLst/>
          </a:prstGeom>
          <a:noFill/>
        </p:spPr>
      </p:pic>
      <p:pic>
        <p:nvPicPr>
          <p:cNvPr id="24590" name="Picture 14" descr="пятнистый олень Животны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2857496"/>
            <a:ext cx="2286016" cy="164254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142976" y="2214554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       </a:t>
            </a:r>
            <a:r>
              <a:rPr lang="ru-RU" sz="2800" b="1" dirty="0" err="1" smtClean="0">
                <a:latin typeface="Arial Narrow" pitchFamily="34" charset="0"/>
              </a:rPr>
              <a:t>медве</a:t>
            </a:r>
            <a:r>
              <a:rPr lang="ru-RU" sz="2800" b="1" dirty="0" smtClean="0">
                <a:latin typeface="Arial Narrow" pitchFamily="34" charset="0"/>
              </a:rPr>
              <a:t>..                     </a:t>
            </a:r>
            <a:r>
              <a:rPr lang="ru-RU" sz="2800" b="1" dirty="0" err="1" smtClean="0">
                <a:latin typeface="Arial Narrow" pitchFamily="34" charset="0"/>
              </a:rPr>
              <a:t>ры</a:t>
            </a:r>
            <a:r>
              <a:rPr lang="ru-RU" sz="2800" b="1" dirty="0" smtClean="0">
                <a:latin typeface="Arial Narrow" pitchFamily="34" charset="0"/>
              </a:rPr>
              <a:t>..                        </a:t>
            </a:r>
            <a:r>
              <a:rPr lang="ru-RU" sz="2800" b="1" dirty="0" err="1" smtClean="0">
                <a:latin typeface="Arial Narrow" pitchFamily="34" charset="0"/>
              </a:rPr>
              <a:t>снеги</a:t>
            </a:r>
            <a:r>
              <a:rPr lang="ru-RU" sz="2800" b="1" dirty="0" smtClean="0">
                <a:latin typeface="Arial Narrow" pitchFamily="34" charset="0"/>
              </a:rPr>
              <a:t>..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5209831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498" y="142852"/>
            <a:ext cx="1611154" cy="16111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500175"/>
            <a:ext cx="7100910" cy="3873042"/>
          </a:xfrm>
        </p:spPr>
        <p:txBody>
          <a:bodyPr/>
          <a:lstStyle/>
          <a:p>
            <a:pPr algn="l"/>
            <a:r>
              <a:rPr lang="ru-RU" b="1" dirty="0" smtClean="0">
                <a:latin typeface="Arial Narrow" pitchFamily="34" charset="0"/>
              </a:rPr>
              <a:t>медве</a:t>
            </a:r>
            <a:r>
              <a:rPr lang="ru-RU" b="1" u="dbl" dirty="0" smtClean="0">
                <a:latin typeface="Arial Narrow" pitchFamily="34" charset="0"/>
              </a:rPr>
              <a:t>дь</a:t>
            </a:r>
            <a:r>
              <a:rPr lang="ru-RU" b="1" dirty="0" smtClean="0">
                <a:latin typeface="Arial Narrow" pitchFamily="34" charset="0"/>
              </a:rPr>
              <a:t>              снеги</a:t>
            </a:r>
            <a:r>
              <a:rPr lang="ru-RU" b="1" u="dbl" dirty="0" smtClean="0">
                <a:latin typeface="Arial Narrow" pitchFamily="34" charset="0"/>
              </a:rPr>
              <a:t>рь</a:t>
            </a:r>
            <a:r>
              <a:rPr lang="ru-RU" b="1" dirty="0" smtClean="0">
                <a:latin typeface="Arial Narrow" pitchFamily="34" charset="0"/>
              </a:rPr>
              <a:t/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ры</a:t>
            </a:r>
            <a:r>
              <a:rPr lang="ru-RU" b="1" u="dbl" dirty="0" smtClean="0">
                <a:latin typeface="Arial Narrow" pitchFamily="34" charset="0"/>
              </a:rPr>
              <a:t>сь</a:t>
            </a:r>
            <a:r>
              <a:rPr lang="ru-RU" b="1" dirty="0" smtClean="0">
                <a:latin typeface="Arial Narrow" pitchFamily="34" charset="0"/>
              </a:rPr>
              <a:t>                    глуха</a:t>
            </a:r>
            <a:r>
              <a:rPr lang="ru-RU" b="1" u="dbl" dirty="0" smtClean="0">
                <a:latin typeface="Arial Narrow" pitchFamily="34" charset="0"/>
              </a:rPr>
              <a:t>рь</a:t>
            </a:r>
            <a:r>
              <a:rPr lang="ru-RU" b="1" u="sng" dirty="0" smtClean="0">
                <a:latin typeface="Arial Narrow" pitchFamily="34" charset="0"/>
              </a:rPr>
              <a:t/>
            </a:r>
            <a:br>
              <a:rPr lang="ru-RU" b="1" u="sng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ло</a:t>
            </a:r>
            <a:r>
              <a:rPr lang="ru-RU" b="1" u="dbl" dirty="0" smtClean="0">
                <a:latin typeface="Arial Narrow" pitchFamily="34" charset="0"/>
              </a:rPr>
              <a:t>сь</a:t>
            </a:r>
            <a:r>
              <a:rPr lang="ru-RU" b="1" dirty="0" smtClean="0">
                <a:latin typeface="Arial Narrow" pitchFamily="34" charset="0"/>
              </a:rPr>
              <a:t/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оле</a:t>
            </a:r>
            <a:r>
              <a:rPr lang="ru-RU" b="1" u="dbl" dirty="0" smtClean="0">
                <a:latin typeface="Arial Narrow" pitchFamily="34" charset="0"/>
              </a:rPr>
              <a:t>нь</a:t>
            </a:r>
            <a:r>
              <a:rPr lang="ru-RU" b="1" u="sng" dirty="0" smtClean="0">
                <a:latin typeface="Arial Narrow" pitchFamily="34" charset="0"/>
              </a:rPr>
              <a:t/>
            </a:r>
            <a:br>
              <a:rPr lang="ru-RU" b="1" u="sng" dirty="0" smtClean="0">
                <a:latin typeface="Arial Narrow" pitchFamily="34" charset="0"/>
              </a:rPr>
            </a:br>
            <a:endParaRPr lang="ru-RU" b="1" u="sng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711992"/>
            <a:ext cx="6400800" cy="788182"/>
          </a:xfrm>
        </p:spPr>
        <p:txBody>
          <a:bodyPr/>
          <a:lstStyle/>
          <a:p>
            <a:pPr algn="l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 Животные           Птицы</a:t>
            </a:r>
          </a:p>
          <a:p>
            <a:pPr algn="l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</a:b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110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с рабочего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59293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Молодцы!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Задание шестое.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Составьте рассказ.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81387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071702"/>
          </a:xfrm>
        </p:spPr>
        <p:txBody>
          <a:bodyPr/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Новый год стучится в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.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Нарядили   дети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.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Быстро сани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несет.  Подарки  Дед Мороз везет: яблоки, игрушки,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,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хлопушки.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071810"/>
            <a:ext cx="7390604" cy="186935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зверь, дверь, ель, лось, конь,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конфеты, карамель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7170" name="Picture 2" descr="C:\Users\Я\Desktop\69841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697" y="4509120"/>
            <a:ext cx="2857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27902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071702"/>
          </a:xfrm>
        </p:spPr>
        <p:txBody>
          <a:bodyPr/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Новый год стучится 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дверь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Нарядили   дети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ель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Быстро сани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конь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несет.  Подарки  Дед Мороз везет: яблоки, игрушки,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карамель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хлопушки.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071810"/>
            <a:ext cx="7390604" cy="1869358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7170" name="Picture 2" descr="C:\Users\Я\Desktop\69841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697" y="4509120"/>
            <a:ext cx="2857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27902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071702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стр.86 упр.3, повторить правило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071810"/>
            <a:ext cx="7390604" cy="1869358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7170" name="Picture 2" descr="C:\Users\Я\Desktop\69841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697" y="4509120"/>
            <a:ext cx="2857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27902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3091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Урок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письма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2 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класс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«Письмо слов с мягкими согласными на конце»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786190"/>
            <a:ext cx="6048672" cy="1785950"/>
          </a:xfrm>
        </p:spPr>
        <p:txBody>
          <a:bodyPr/>
          <a:lstStyle/>
          <a:p>
            <a:pPr algn="l">
              <a:defRPr/>
            </a:pPr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</a:rPr>
              <a:t>Учитель начальных классов </a:t>
            </a:r>
          </a:p>
          <a:p>
            <a:pPr algn="l">
              <a:defRPr/>
            </a:pP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МКОУ «</a:t>
            </a: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</a:rPr>
              <a:t>Богородская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 школа №8»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l">
              <a:defRPr/>
            </a:pP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</a:rPr>
              <a:t>Горева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 А.А.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57166"/>
            <a:ext cx="6915176" cy="5281634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Дорогие ребята!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Волк похитил подарки!</a:t>
            </a:r>
          </a:p>
          <a:p>
            <a:pPr algn="l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На пути у волка встречаются задания. Помогите мне с ними справиться, чтобы вернуть подарки. </a:t>
            </a:r>
          </a:p>
          <a:p>
            <a:pPr algn="l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Ваш Дедушка Мороз.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3" descr="C:\Users\Я\Desktop\письмо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-99392"/>
            <a:ext cx="142815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70582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с рабочего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36803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Задание первое.</a:t>
            </a: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Минутка чистописания.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81387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  <a:latin typeface="Arial Narrow" pitchFamily="34" charset="0"/>
              </a:rPr>
              <a:t>            </a:t>
            </a:r>
            <a:endParaRPr lang="ru-RU" sz="4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93187" name="Picture 5" descr="C01EF375"/>
          <p:cNvPicPr>
            <a:picLocks noChangeAspect="1" noChangeArrowheads="1"/>
          </p:cNvPicPr>
          <p:nvPr/>
        </p:nvPicPr>
        <p:blipFill>
          <a:blip r:embed="rId2" cstate="print"/>
          <a:srcRect l="55304" t="57288" r="29103" b="17740"/>
          <a:stretch>
            <a:fillRect/>
          </a:stretch>
        </p:blipFill>
        <p:spPr bwMode="auto">
          <a:xfrm>
            <a:off x="3419475" y="3429000"/>
            <a:ext cx="19716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Line 6"/>
          <p:cNvSpPr>
            <a:spLocks noChangeShapeType="1"/>
          </p:cNvSpPr>
          <p:nvPr/>
        </p:nvSpPr>
        <p:spPr bwMode="auto">
          <a:xfrm>
            <a:off x="539750" y="18446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189" name="Line 7"/>
          <p:cNvSpPr>
            <a:spLocks noChangeShapeType="1"/>
          </p:cNvSpPr>
          <p:nvPr/>
        </p:nvSpPr>
        <p:spPr bwMode="auto">
          <a:xfrm>
            <a:off x="539750" y="34290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190" name="Line 8"/>
          <p:cNvSpPr>
            <a:spLocks noChangeShapeType="1"/>
          </p:cNvSpPr>
          <p:nvPr/>
        </p:nvSpPr>
        <p:spPr bwMode="auto">
          <a:xfrm>
            <a:off x="468313" y="59499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191" name="AutoShape 3"/>
          <p:cNvSpPr>
            <a:spLocks noChangeArrowheads="1"/>
          </p:cNvSpPr>
          <p:nvPr/>
        </p:nvSpPr>
        <p:spPr bwMode="auto">
          <a:xfrm>
            <a:off x="4356100" y="3357563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4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13330" flipV="1">
            <a:off x="6443663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3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19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2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165 -0.226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-0.22618 C -0.22587 -0.19658 -0.23507 -0.16675 -0.24496 -0.13668 C -0.25486 -0.10662 -0.26632 -0.07517 -0.27621 -0.0451 C -0.28611 -0.01504 -0.2993 0.02197 -0.30451 0.04417 C -0.30972 0.06637 -0.30833 0.07747 -0.30764 0.08811 C -0.30694 0.09875 -0.30312 0.10175 -0.30017 0.108 C -0.29722 0.11424 -0.29635 0.12141 -0.28958 0.12581 C -0.28281 0.1302 -0.27049 0.13506 -0.25989 0.13367 C -0.2493 0.13228 -0.23489 0.12881 -0.22552 0.11794 C -0.21614 0.10707 -0.20937 0.08718 -0.20312 0.06822 C -0.19687 0.04926 -0.19062 0.0222 -0.18819 0.00462 C -0.18576 -0.01295 -0.18489 -0.02637 -0.18819 -0.03724 C -0.19149 -0.04811 -0.19965 -0.05713 -0.20764 -0.06106 C -0.21562 -0.06499 -0.22708 -0.06268 -0.23594 -0.06106 C -0.24479 -0.05944 -0.25417 -0.05713 -0.26128 -0.05111 C -0.2684 -0.0451 -0.27378 -0.03516 -0.27917 -0.02521 " pathEditMode="relative" rAng="0" ptsTypes="aaaaaaaaaaaaaaaA">
                                      <p:cBhvr>
                                        <p:cTn id="19" dur="5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2"/>
                  </p:tgtEl>
                </p:cond>
              </p:nextCondLst>
            </p:seq>
          </p:childTnLst>
        </p:cTn>
      </p:par>
    </p:tnLst>
    <p:bldLst>
      <p:bldP spid="9318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с рабочего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36803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Молодцы!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Задание второе.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Отгадайте загадки, напишите отгадки.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81387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3500439"/>
            <a:ext cx="8229600" cy="150019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</a:t>
            </a:r>
          </a:p>
          <a:p>
            <a:pPr>
              <a:buNone/>
            </a:pPr>
            <a:r>
              <a:rPr lang="ru-RU" dirty="0" smtClean="0"/>
              <a:t>                           гусь</a:t>
            </a:r>
            <a:endParaRPr lang="ru-RU" dirty="0"/>
          </a:p>
        </p:txBody>
      </p:sp>
      <p:pic>
        <p:nvPicPr>
          <p:cNvPr id="35842" name="Picture 2" descr="Фото товара Фигурка Papo Белый гу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7" y="1571612"/>
            <a:ext cx="3833839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48968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185738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гусь                                конь</a:t>
            </a:r>
            <a:endParaRPr lang="ru-RU" dirty="0"/>
          </a:p>
        </p:txBody>
      </p:sp>
      <p:pic>
        <p:nvPicPr>
          <p:cNvPr id="35842" name="Picture 2" descr="Фото товара Фигурка Papo Белый гу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3000396" cy="2571768"/>
          </a:xfrm>
          <a:prstGeom prst="rect">
            <a:avLst/>
          </a:prstGeom>
          <a:noFill/>
        </p:spPr>
      </p:pic>
      <p:pic>
        <p:nvPicPr>
          <p:cNvPr id="35844" name="Picture 4" descr="Отзывы на стихи, современная литерату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643050"/>
            <a:ext cx="3333773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48968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с рабочего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36803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Молодцы!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Задание третье.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Прочитайте правило 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на стр.86 учебника</a:t>
            </a:r>
            <a:endParaRPr lang="ru-RU" sz="44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" name="Picture 3" descr="D:\картинки\детские картинки-блестяшки анимашки\t73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42852"/>
            <a:ext cx="1928826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81387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682</TotalTime>
  <Words>214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шаблон5</vt:lpstr>
      <vt:lpstr>Зима, снег , декабрь  </vt:lpstr>
      <vt:lpstr>Урок   письма  2 класс  «Письмо слов с мягкими согласными на конце»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ло..                                                     оле..                                глуха..  </vt:lpstr>
      <vt:lpstr>медведь              снегирь рысь                    глухарь лось олень </vt:lpstr>
      <vt:lpstr>Слайд 16</vt:lpstr>
      <vt:lpstr>Новый год стучится в             .  Нарядили   дети       .  Быстро сани           несет.  Подарки  Дед Мороз везет: яблоки, игрушки,             , хлопушки.</vt:lpstr>
      <vt:lpstr>Новый год стучится в дверь.  Нарядили   дети ель.  Быстро сани конь несет.  Подарки  Дед Мороз везет: яблоки, игрушки, карамель, хлопушки.</vt:lpstr>
      <vt:lpstr>Домашнее задание стр.86 упр.3, повторить правило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2 класс «Закрепление»</dc:title>
  <dc:creator>Я</dc:creator>
  <cp:lastModifiedBy>Александр</cp:lastModifiedBy>
  <cp:revision>70</cp:revision>
  <dcterms:created xsi:type="dcterms:W3CDTF">2013-12-17T06:21:16Z</dcterms:created>
  <dcterms:modified xsi:type="dcterms:W3CDTF">2016-01-06T13:37:55Z</dcterms:modified>
</cp:coreProperties>
</file>