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7C4C2F-D0D0-48C5-9162-62D913D8225D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543534-7E81-40E8-9DD3-920649E9CF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89524"/>
            <a:ext cx="4572000" cy="12824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Практический материал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i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«Дифференциация Г-К»</a:t>
            </a:r>
            <a:endParaRPr lang="ru-RU" sz="3200" b="1" i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3606" y="3223559"/>
            <a:ext cx="2627642" cy="15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88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Но..а</a:t>
            </a:r>
            <a:endParaRPr lang="ru-RU" sz="88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://goldstarinfo.ru/wp-content/uploads/2013/11/1115he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4381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6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3606" y="3223559"/>
            <a:ext cx="2492990" cy="126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Ру</a:t>
            </a:r>
            <a:r>
              <a:rPr lang="ru-RU" sz="7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…а</a:t>
            </a:r>
            <a:endParaRPr lang="ru-RU" sz="7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Desktop\4SU4G3_qG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144"/>
            <a:ext cx="4373697" cy="3275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1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forummira.ru/wp-content/uploads/2014/01/razvedenie-gusejj-v-domashnikh-usloviyak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13568" y="3244334"/>
            <a:ext cx="24737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adr.msu.ru/rin/breeds/hens/Image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"/>
            <a:ext cx="3779912" cy="451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51239" y="3244334"/>
            <a:ext cx="21900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6881" y="5013176"/>
            <a:ext cx="3808094" cy="126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7200" dirty="0" err="1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Игруш</a:t>
            </a:r>
            <a:r>
              <a:rPr lang="ru-RU" sz="7200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..и</a:t>
            </a:r>
            <a:endParaRPr lang="ru-RU" sz="72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5126" name="Picture 6" descr="http://poigraemdigru.ru/wp-content/uploads/2010/02/1253475896_oeu79hrbjesigny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4464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9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4444663"/>
            <a:ext cx="32058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Кук….а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www.chudoland.ru/UserFiles/ProductGalery/1963/7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4285934" cy="428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1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4797152"/>
            <a:ext cx="444865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Машин…а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m0-tub-ru.yandex.net/i?id=ae7799936936a242242f939f25c660bb&amp;n=33&amp;h=190&amp;w=2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04664"/>
            <a:ext cx="521868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7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</TotalTime>
  <Words>21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5</cp:revision>
  <dcterms:created xsi:type="dcterms:W3CDTF">2015-01-24T13:32:22Z</dcterms:created>
  <dcterms:modified xsi:type="dcterms:W3CDTF">2016-01-03T09:59:31Z</dcterms:modified>
</cp:coreProperties>
</file>