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6" r:id="rId2"/>
    <p:sldId id="270" r:id="rId3"/>
    <p:sldId id="271" r:id="rId4"/>
    <p:sldId id="272" r:id="rId5"/>
    <p:sldId id="273" r:id="rId6"/>
    <p:sldId id="274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4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387F64-A7F3-4136-BB8D-F79D08E57FEB}" type="datetimeFigureOut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62CC18-2987-4692-8E03-0FA2EC486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93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2161-D086-4C92-8570-72C7515632FA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AB29-4C75-4FCE-A4D5-9B524085F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D2D7-369C-4995-BB90-FB8694421719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A4B4-D2C2-4179-953F-95478D4BB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399C-578D-4496-8DDB-393E9606E956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64C5-0E04-4CC5-BA4E-55C39A10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D7A9-1D06-4109-85CF-C31666FC16E7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6892-9E40-4DF4-989A-9BD94892B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5989-A9BC-429A-AC62-0E10B8D63CFB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BE71-FCD4-4D33-B26C-BFF313B87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BA5B-2824-4658-BC89-BAE781D3BE3A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064C-C7D3-46B7-BC52-5F1A83E7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FEF0-86C5-4D24-B046-0E1D756BCEDD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E047-E463-450B-B90E-8C3A6DD55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7314-D901-466A-B939-43207B8CDDF4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7B66-26BF-4217-87B1-0FCDCB3C6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BEE7-562D-4497-9953-26E0A9645E81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0C12-4F1D-4C36-9EE5-EFDC79B4F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9443-10B4-4BCC-84BC-9AF7849FB0AB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20BA-DA63-4ABC-A8C1-9F7D8F843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36EC-F29A-44EA-9983-8781FC5138C0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786F-C3BD-46A5-B456-2804B6C61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630D53-44D8-4414-952D-8161ABBE8196}" type="datetime1">
              <a:rPr lang="ru-RU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933762-9F77-4157-92B7-B6A38B42E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"Что в имени тебе моём? " </a:t>
            </a:r>
            <a:r>
              <a:rPr lang="ru-RU" sz="3600" dirty="0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</a:br>
            <a:r>
              <a:rPr lang="ru-RU" sz="3600" i="1" dirty="0" smtClean="0">
                <a:solidFill>
                  <a:srgbClr val="33333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Шекспир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3140968"/>
            <a:ext cx="3898776" cy="1108720"/>
          </a:xfrm>
        </p:spPr>
        <p:txBody>
          <a:bodyPr/>
          <a:lstStyle/>
          <a:p>
            <a:pPr marL="0" indent="0">
              <a:buNone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Светлана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822248" cy="524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Светлана — славянское имя, от слова «светлая».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греческом языке ему соответствует имя </a:t>
            </a:r>
            <a:r>
              <a:rPr lang="ru-RU" sz="2000" dirty="0" err="1">
                <a:solidFill>
                  <a:srgbClr val="000000"/>
                </a:solidFill>
                <a:latin typeface="Helvetica Neue"/>
              </a:rPr>
              <a:t>Фотина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 (этим именем и называют Светлан при крещении).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Helvetica Neue"/>
              </a:rPr>
              <a:t>Святая мученица </a:t>
            </a:r>
            <a:r>
              <a:rPr lang="ru-RU" sz="2000" dirty="0" err="1">
                <a:solidFill>
                  <a:srgbClr val="000000"/>
                </a:solidFill>
                <a:latin typeface="Helvetica Neue"/>
              </a:rPr>
              <a:t>самарянка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Helvetica Neue"/>
              </a:rPr>
              <a:t>Фотина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, по преданию, пострадала при Нероне за распространение христианской веры.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Планета-покровитель Светланы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: Нептун. Нептун способствует развитию у человека философского отношения к жизни, высокой чувствительности, умению сострадать бедам окружающих людей.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Цвета благоприятные для обладателя имени Светланы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: желтый и голубой, символизирующий чистоту помыслов и устремлений. Это — цвет души, и в жизни Светланы преобладает духовное начало.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Любимые цвета Светланы: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 синий, зеленый.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Helvetica Neue"/>
              </a:rPr>
              <a:t>Камни-талисманы Светланы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: яшма, черный опал.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AD7A9-1D06-4109-85CF-C31666FC16E7}" type="datetime1">
              <a:rPr lang="ru-RU" smtClean="0"/>
              <a:pPr>
                <a:defRPr/>
              </a:pPr>
              <a:t>09.01.2016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6892-9E40-4DF4-989A-9BD94892B51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8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r>
              <a:rPr lang="ru-RU" sz="3200" b="1" dirty="0">
                <a:solidFill>
                  <a:srgbClr val="A74180"/>
                </a:solidFill>
                <a:latin typeface="Trebuchet ms"/>
              </a:rPr>
              <a:t>Характеристика имени Светлана</a:t>
            </a:r>
            <a:r>
              <a:rPr lang="ru-RU" b="1" dirty="0">
                <a:solidFill>
                  <a:srgbClr val="A74180"/>
                </a:solidFill>
                <a:latin typeface="Trebuchet ms"/>
              </a:rPr>
              <a:t/>
            </a:r>
            <a:br>
              <a:rPr lang="ru-RU" b="1" dirty="0">
                <a:solidFill>
                  <a:srgbClr val="A74180"/>
                </a:solidFill>
                <a:latin typeface="Trebuchet m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84576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Светлой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мелодией звучит имя Светлана на устах близких, в душе любимого. Давая </a:t>
            </a:r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мне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это имя, родители как бы </a:t>
            </a:r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венчали меня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со светом, с голубизной и прозрачностью утра. Имя это удивительно теплое, ласковое: девочку, девушку, женщину так и хочется назвать Светланка, Светик, Светочка. Некоторых Светлан родные зовут </a:t>
            </a:r>
            <a:r>
              <a:rPr lang="ru-RU" sz="1800" dirty="0" err="1">
                <a:solidFill>
                  <a:srgbClr val="000000"/>
                </a:solidFill>
                <a:latin typeface="Helvetica Neue"/>
              </a:rPr>
              <a:t>Вета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, Лана.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Helvetica Neue"/>
              </a:rPr>
              <a:t>Обычно </a:t>
            </a:r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Светлана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растет общительным жизнерадостным ребенком, любящим игры и довольно прохладно относящимся к школьным занятиям. Ее подвижный ум позволяет довольно быстро усваивать информацию, а потому особых проблем с успеваемостью у Светланы нет. Повзрослев, Светлана продолжает оставаться общительной и доброжелательной, она любит большие компании.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Helvetica Neue"/>
              </a:rPr>
              <a:t>Светлана состоит из сплошных противоречий. Доброта к людям сочетается в ней с редкостным умением причинять им боль, настойчивость и решительность — с неумением в самые важные моменты взять судьбу в свои руки. Светлана может вспылить, но вряд ли это будет надолго.</a:t>
            </a:r>
          </a:p>
          <a:p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AD7A9-1D06-4109-85CF-C31666FC16E7}" type="datetime1">
              <a:rPr lang="ru-RU" smtClean="0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6892-9E40-4DF4-989A-9BD94892B51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5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rgbClr val="FF0000"/>
                </a:solidFill>
                <a:latin typeface="Helvetica Neue"/>
              </a:rPr>
              <a:t>Светлана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 самостоятельна и дипломатична. Любит командовать. </a:t>
            </a:r>
            <a:endParaRPr lang="ru-RU" sz="1800" dirty="0" smtClean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Она аккуратна и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в одежде </a:t>
            </a:r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всегда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обладает чувством меры и, следуя моде, выглядит </a:t>
            </a:r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эстетично. </a:t>
            </a: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Светлана кокетлива, но всегда находит см окружающими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общий язык. </a:t>
            </a:r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Она обладает поразительным умением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создавать уют, дарить тепло и умиротворение близкому человеку. В критические моменты Светлана может переосмыслить свою жизнь, отношение к людям и попытаться изменить себя. Она решается сменить работу, становится более уступчивой и общительной. Светлана очень трудолюбива, умеет приспосабливаться к любым жизненным ситуациям.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Helvetica Neue"/>
              </a:rPr>
              <a:t>Очень часто Светлана стремится усовершенствовать мир. Она настойчива и упорна, но не любит разменивать­ся на мелочи, ибо все в ней подчинено служению выбранной высокой цели. Светлана активна и любознательна, хотя ее жизнь не всегда складывается счастливо, в ней есть взлеты и падения.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AD7A9-1D06-4109-85CF-C31666FC16E7}" type="datetime1">
              <a:rPr lang="ru-RU" smtClean="0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6892-9E40-4DF4-989A-9BD94892B51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9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Символом Светланы в мире природы стали береза и лилия, </a:t>
            </a:r>
            <a:r>
              <a:rPr lang="ru-RU" sz="1800" dirty="0">
                <a:solidFill>
                  <a:srgbClr val="002060"/>
                </a:solidFill>
              </a:rPr>
              <a:t>дающие ей легкость, артистичность, доброжелательность. В животном мире Светлане покровительствует заяц-беляк: она легка на подъем и всегда оказывается там, где ее ждут.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Энергетика имени Светлана пропитана легкостью и подвижностью. Легкость и подвижность присутствуют в характере эмоциональной Светланы и выражаются в ее склонности к постоянному веселью.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Согласно нумерологии, имени Светлана соответствует число 6, предвещающее успех в науке, философии.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Именины у Светланы:</a:t>
            </a:r>
            <a:r>
              <a:rPr lang="ru-RU" sz="1800" dirty="0">
                <a:solidFill>
                  <a:srgbClr val="002060"/>
                </a:solidFill>
              </a:rPr>
              <a:t> 26 (13) февраля — Светлана Палестинская, преподобная.</a:t>
            </a:r>
          </a:p>
          <a:p>
            <a:r>
              <a:rPr lang="ru-RU" sz="1800" dirty="0">
                <a:solidFill>
                  <a:srgbClr val="002060"/>
                </a:solidFill>
              </a:rPr>
              <a:t>2 апреля (20 марта) — Светлана Римская, мученица.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AD7A9-1D06-4109-85CF-C31666FC16E7}" type="datetime1">
              <a:rPr lang="ru-RU" smtClean="0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6892-9E40-4DF4-989A-9BD94892B51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4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dirty="0" smtClean="0"/>
              <a:t>Известные обладательницы имени Светлана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/>
          <a:lstStyle/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</a:t>
            </a:r>
            <a:r>
              <a:rPr lang="ru-RU" sz="1800" i="1" dirty="0" err="1">
                <a:solidFill>
                  <a:srgbClr val="000000"/>
                </a:solidFill>
                <a:latin typeface="Helvetica Neue"/>
              </a:rPr>
              <a:t>Варгузова</a:t>
            </a:r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артистка Московского театра оперетты.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Горячева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правовед, депутат Государственной думы.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</a:t>
            </a:r>
            <a:r>
              <a:rPr lang="ru-RU" sz="1800" i="1" dirty="0" err="1">
                <a:solidFill>
                  <a:srgbClr val="000000"/>
                </a:solidFill>
                <a:latin typeface="Helvetica Neue"/>
              </a:rPr>
              <a:t>Крючкова</a:t>
            </a:r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актриса театра и кино, снялась в фильмах «Большая перемена», «Старший сын», «Женитьба», «Родня», «Оно», «Царская охота».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Немоляева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актриса театра и кино, снялась в фильмах «Служебный роман», «Гараж».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Светличная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киноактриса, снялась в фильмах «Бриллиантовая рука», «Место встречи изменить нельзя».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Моргунова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диктор Центрального телевидения.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</a:t>
            </a:r>
            <a:r>
              <a:rPr lang="ru-RU" sz="1800" i="1" dirty="0" err="1">
                <a:solidFill>
                  <a:srgbClr val="000000"/>
                </a:solidFill>
                <a:latin typeface="Helvetica Neue"/>
              </a:rPr>
              <a:t>Жильцова</a:t>
            </a:r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диктор Центрального телевидения.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Савицкая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летчик-космонавт, совершила два космических полета; депутат Государственной думы.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Рябова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киноактриса, снялась в фильмах «Дикий хмель», «Ты у меня одна».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Сорокина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тележурналист, ведущая программы «Вести».</a:t>
            </a:r>
          </a:p>
          <a:p>
            <a:pPr algn="just"/>
            <a:r>
              <a:rPr lang="ru-RU" sz="1800" i="1" dirty="0">
                <a:solidFill>
                  <a:srgbClr val="000000"/>
                </a:solidFill>
                <a:latin typeface="Helvetica Neue"/>
              </a:rPr>
              <a:t>Светлана Лазарева </a:t>
            </a:r>
            <a:r>
              <a:rPr lang="ru-RU" sz="1800" dirty="0">
                <a:solidFill>
                  <a:srgbClr val="000000"/>
                </a:solidFill>
                <a:latin typeface="Helvetica Neue"/>
              </a:rPr>
              <a:t>— эстрадная </a:t>
            </a:r>
            <a:r>
              <a:rPr lang="ru-RU" sz="1800" dirty="0" smtClean="0">
                <a:solidFill>
                  <a:srgbClr val="000000"/>
                </a:solidFill>
                <a:latin typeface="Helvetica Neue"/>
              </a:rPr>
              <a:t>певица……..</a:t>
            </a:r>
            <a:endParaRPr lang="ru-RU" sz="1800" dirty="0">
              <a:solidFill>
                <a:srgbClr val="000000"/>
              </a:solidFill>
              <a:latin typeface="Helvetica Neue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AD7A9-1D06-4109-85CF-C31666FC16E7}" type="datetime1">
              <a:rPr lang="ru-RU" smtClean="0"/>
              <a:pPr>
                <a:defRPr/>
              </a:pPr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6892-9E40-4DF4-989A-9BD94892B51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1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O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273"/>
          <a:stretch>
            <a:fillRect/>
          </a:stretch>
        </p:blipFill>
        <p:spPr bwMode="auto">
          <a:xfrm>
            <a:off x="1000100" y="428604"/>
            <a:ext cx="7143800" cy="51197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5572140"/>
            <a:ext cx="5761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Mistral" pitchFamily="66" charset="0"/>
              </a:rPr>
              <a:t>Спасибо за внимание!</a:t>
            </a:r>
            <a:endParaRPr lang="ru-RU" sz="6000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я и моё имя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 и моё имя</Template>
  <TotalTime>183</TotalTime>
  <Words>671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 и моё имя</vt:lpstr>
      <vt:lpstr>"Что в имени тебе моём? "  Шекспир</vt:lpstr>
      <vt:lpstr>Светлана — славянское имя, от слова «светлая».</vt:lpstr>
      <vt:lpstr>Характеристика имени Светлана </vt:lpstr>
      <vt:lpstr>Презентация PowerPoint</vt:lpstr>
      <vt:lpstr>Презентация PowerPoint</vt:lpstr>
      <vt:lpstr>Известные обладательницы имени Светлана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dc:description>http://aida.ucoz.ru</dc:description>
  <cp:lastModifiedBy>Сергей</cp:lastModifiedBy>
  <cp:revision>18</cp:revision>
  <dcterms:created xsi:type="dcterms:W3CDTF">2012-01-22T15:29:44Z</dcterms:created>
  <dcterms:modified xsi:type="dcterms:W3CDTF">2016-01-09T16:38:27Z</dcterms:modified>
  <cp:category>шаблоны к Powerpoint</cp:category>
</cp:coreProperties>
</file>