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69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2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7D552-BD0D-4D37-9691-D0F58810DF23}" type="datetimeFigureOut">
              <a:rPr lang="ru-RU" smtClean="0"/>
              <a:t>30.12.2015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00A6-2BD9-4D10-BCC3-6203E7E12B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696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7D552-BD0D-4D37-9691-D0F58810DF23}" type="datetimeFigureOut">
              <a:rPr lang="ru-RU" smtClean="0"/>
              <a:t>30.12.2015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00A6-2BD9-4D10-BCC3-6203E7E12B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425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7D552-BD0D-4D37-9691-D0F58810DF23}" type="datetimeFigureOut">
              <a:rPr lang="ru-RU" smtClean="0"/>
              <a:t>30.12.2015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00A6-2BD9-4D10-BCC3-6203E7E12B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916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7D552-BD0D-4D37-9691-D0F58810DF23}" type="datetimeFigureOut">
              <a:rPr lang="ru-RU" smtClean="0"/>
              <a:t>30.12.2015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00A6-2BD9-4D10-BCC3-6203E7E12B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383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7D552-BD0D-4D37-9691-D0F58810DF23}" type="datetimeFigureOut">
              <a:rPr lang="ru-RU" smtClean="0"/>
              <a:t>30.12.2015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00A6-2BD9-4D10-BCC3-6203E7E12B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885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7D552-BD0D-4D37-9691-D0F58810DF23}" type="datetimeFigureOut">
              <a:rPr lang="ru-RU" smtClean="0"/>
              <a:t>30.12.2015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00A6-2BD9-4D10-BCC3-6203E7E12B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692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7D552-BD0D-4D37-9691-D0F58810DF23}" type="datetimeFigureOut">
              <a:rPr lang="ru-RU" smtClean="0"/>
              <a:t>30.12.2015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00A6-2BD9-4D10-BCC3-6203E7E12B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16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7D552-BD0D-4D37-9691-D0F58810DF23}" type="datetimeFigureOut">
              <a:rPr lang="ru-RU" smtClean="0"/>
              <a:t>30.12.2015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00A6-2BD9-4D10-BCC3-6203E7E12B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85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7D552-BD0D-4D37-9691-D0F58810DF23}" type="datetimeFigureOut">
              <a:rPr lang="ru-RU" smtClean="0"/>
              <a:t>30.12.2015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00A6-2BD9-4D10-BCC3-6203E7E12B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317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7D552-BD0D-4D37-9691-D0F58810DF23}" type="datetimeFigureOut">
              <a:rPr lang="ru-RU" smtClean="0"/>
              <a:t>30.12.2015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00A6-2BD9-4D10-BCC3-6203E7E12B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656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7D552-BD0D-4D37-9691-D0F58810DF23}" type="datetimeFigureOut">
              <a:rPr lang="ru-RU" smtClean="0"/>
              <a:t>30.12.2015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00A6-2BD9-4D10-BCC3-6203E7E12B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343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7D552-BD0D-4D37-9691-D0F58810DF23}" type="datetimeFigureOut">
              <a:rPr lang="ru-RU" smtClean="0"/>
              <a:t>30.12.2015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A00A6-2BD9-4D10-BCC3-6203E7E12B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958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pilochka.net.ru/zagadki/174-zagag.html" TargetMode="External"/><Relationship Id="rId2" Type="http://schemas.openxmlformats.org/officeDocument/2006/relationships/hyperlink" Target="http://www.liveinternet.ru/users/4203886/post305927307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artgif.ru/" TargetMode="External"/><Relationship Id="rId4" Type="http://schemas.openxmlformats.org/officeDocument/2006/relationships/hyperlink" Target="http://domovenok-as.ru/prazdnichnoe-nastroenie/novyi-god-i-rozhdestvo/novogodnie-zagadki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6154" y="1416655"/>
            <a:ext cx="6096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Вот Дед Мороз через горы идёт, </a:t>
            </a:r>
            <a:br>
              <a:rPr lang="ru-RU" sz="36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на плече свой мешок он несёт. </a:t>
            </a:r>
            <a:br>
              <a:rPr lang="ru-RU" sz="36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палку в пути опирается. </a:t>
            </a:r>
            <a:br>
              <a:rPr lang="ru-RU" sz="36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Скажи, как она называется? </a:t>
            </a:r>
            <a:br>
              <a:rPr lang="ru-RU" sz="36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Дед мороз 201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3107" y="1512659"/>
            <a:ext cx="3616981" cy="3549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j410fbz8 (350x300, 39Kb)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8969" y="0"/>
            <a:ext cx="2568455" cy="1931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5xpa3oye (400x56, 14Kb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7647" y="5335651"/>
            <a:ext cx="9230353" cy="117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21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3384" y="1940060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Где танцуют и поют</a:t>
            </a:r>
            <a:br>
              <a:rPr lang="ru-RU" sz="36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Кошки и солдаты,</a:t>
            </a:r>
            <a:br>
              <a:rPr lang="ru-RU" sz="36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подарки раздают</a:t>
            </a:r>
            <a:br>
              <a:rPr lang="ru-RU" sz="36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Принцам и пиратам?</a:t>
            </a:r>
            <a:br>
              <a:rPr lang="ru-RU" sz="36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http://babiki.ru/uploads/images/01/06/97/2015/12/18/2385f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9754" y="1857998"/>
            <a:ext cx="4322641" cy="3204930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j410fbz8 (350x300, 39Kb)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8969" y="0"/>
            <a:ext cx="2568455" cy="1931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5xpa3oye (400x56, 14Kb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7647" y="5335651"/>
            <a:ext cx="9230353" cy="117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99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5784" y="1813284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Растёт она вниз головою, </a:t>
            </a:r>
          </a:p>
          <a:p>
            <a:r>
              <a:rPr lang="ru-RU" sz="36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летом растёт, а зимою. </a:t>
            </a:r>
          </a:p>
          <a:p>
            <a:r>
              <a:rPr lang="ru-RU" sz="36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 солнце её припечёт — </a:t>
            </a:r>
          </a:p>
          <a:p>
            <a:r>
              <a:rPr lang="ru-RU" sz="36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Заплачет она и умрёт. 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Анимашка зимняя фея красит сосульку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9968" y="1201436"/>
            <a:ext cx="3560641" cy="431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j410fbz8 (350x300, 39Kb)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8969" y="0"/>
            <a:ext cx="2568455" cy="1931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5xpa3oye (400x56, 14Kb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7647" y="5335651"/>
            <a:ext cx="9230353" cy="117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27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1692" y="1766993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Он всё время занят делом, </a:t>
            </a:r>
          </a:p>
          <a:p>
            <a:r>
              <a:rPr lang="ru-RU" sz="36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Он не может зря идти. </a:t>
            </a:r>
          </a:p>
          <a:p>
            <a:r>
              <a:rPr lang="ru-RU" sz="36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Он идёт и красит белым </a:t>
            </a:r>
          </a:p>
          <a:p>
            <a:r>
              <a:rPr lang="ru-RU" sz="36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Всё, что видит на пути.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13314" name="Picture 2" descr="А снег идёт, а снег идёт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7692" y="2082232"/>
            <a:ext cx="4979132" cy="280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j410fbz8 (350x300, 39Kb)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8969" y="0"/>
            <a:ext cx="2568455" cy="1931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5xpa3oye (400x56, 14Kb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7647" y="5335651"/>
            <a:ext cx="9230353" cy="117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68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9832" y="546666"/>
            <a:ext cx="958980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Источники:</a:t>
            </a:r>
          </a:p>
          <a:p>
            <a:r>
              <a:rPr lang="en-US" dirty="0" smtClean="0">
                <a:hlinkClick r:id="rId2"/>
              </a:rPr>
              <a:t>http://www.liveinternet.ru/users/4203886/post305927307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http://www.kopilochka.net.ru/zagadki/174-zagag.html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http://domovenok-as.ru/prazdnichnoe-nastroenie/novyi-god-i-rozhdestvo/novogodnie-zagadki.html</a:t>
            </a:r>
            <a:endParaRPr lang="ru-RU" dirty="0" smtClean="0"/>
          </a:p>
          <a:p>
            <a:r>
              <a:rPr lang="en-US" dirty="0">
                <a:hlinkClick r:id="rId5"/>
              </a:rPr>
              <a:t>http://www.artgif.ru/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2157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72</Words>
  <Application>Microsoft Office PowerPoint</Application>
  <PresentationFormat>Широкоэкранный</PresentationFormat>
  <Paragraphs>15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Учитель</cp:lastModifiedBy>
  <cp:revision>16</cp:revision>
  <dcterms:created xsi:type="dcterms:W3CDTF">2015-12-29T06:37:09Z</dcterms:created>
  <dcterms:modified xsi:type="dcterms:W3CDTF">2015-12-30T03:46:12Z</dcterms:modified>
</cp:coreProperties>
</file>