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88" d="100"/>
          <a:sy n="88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FBDD3-729F-43A0-8870-058CC288E30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9AAD-B843-49F9-9E14-D0BF5C95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Славянская мифология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Стаханова Л.Н.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БАННИК</a:t>
            </a:r>
            <a:endParaRPr lang="ru-RU" dirty="0"/>
          </a:p>
        </p:txBody>
      </p:sp>
      <p:pic>
        <p:nvPicPr>
          <p:cNvPr id="4" name="Содержимое 3" descr="БАН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0993" y="1600200"/>
            <a:ext cx="464201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ЛЕШИЙ</a:t>
            </a:r>
            <a:endParaRPr lang="ru-RU" dirty="0"/>
          </a:p>
        </p:txBody>
      </p:sp>
      <p:pic>
        <p:nvPicPr>
          <p:cNvPr id="4" name="Содержимое 3" descr="ЛЕШ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8978" y="1600200"/>
            <a:ext cx="3686044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ВОДЯНОЙ</a:t>
            </a:r>
            <a:endParaRPr lang="ru-RU" dirty="0"/>
          </a:p>
        </p:txBody>
      </p:sp>
      <p:pic>
        <p:nvPicPr>
          <p:cNvPr id="4" name="Содержимое 3" descr="ВОДЯН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8778" y="1600200"/>
            <a:ext cx="3986444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БАБА-ЯГА</a:t>
            </a:r>
            <a:endParaRPr lang="ru-RU" dirty="0"/>
          </a:p>
        </p:txBody>
      </p:sp>
      <p:pic>
        <p:nvPicPr>
          <p:cNvPr id="4" name="Содержимое 3" descr="БАБА-ЯГ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3079" y="1600200"/>
            <a:ext cx="4797841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ДОМОВОЙ</a:t>
            </a:r>
            <a:endParaRPr lang="ru-RU" dirty="0"/>
          </a:p>
        </p:txBody>
      </p:sp>
      <p:pic>
        <p:nvPicPr>
          <p:cNvPr id="4" name="Содержимое 3" descr="домов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497556"/>
            <a:ext cx="5000660" cy="51376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РУСАЛКА</a:t>
            </a:r>
            <a:endParaRPr lang="ru-RU" dirty="0"/>
          </a:p>
        </p:txBody>
      </p:sp>
      <p:pic>
        <p:nvPicPr>
          <p:cNvPr id="4" name="Содержимое 3" descr="РУСАЛ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КИКИМОРА</a:t>
            </a:r>
            <a:endParaRPr lang="ru-RU" dirty="0"/>
          </a:p>
        </p:txBody>
      </p:sp>
      <p:pic>
        <p:nvPicPr>
          <p:cNvPr id="4" name="Содержимое 3" descr="КИКИМОРА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4506" y="1600200"/>
            <a:ext cx="301498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Славянская мифология</vt:lpstr>
      <vt:lpstr>БАННИК</vt:lpstr>
      <vt:lpstr>ЛЕШИЙ</vt:lpstr>
      <vt:lpstr>ВОДЯНОЙ</vt:lpstr>
      <vt:lpstr>БАБА-ЯГА</vt:lpstr>
      <vt:lpstr>ДОМОВОЙ</vt:lpstr>
      <vt:lpstr>РУСАЛКА</vt:lpstr>
      <vt:lpstr>КИКИМОРА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Славянская мифология</dc:title>
  <dc:creator>Admin</dc:creator>
  <cp:lastModifiedBy>Admin</cp:lastModifiedBy>
  <cp:revision>3</cp:revision>
  <dcterms:created xsi:type="dcterms:W3CDTF">2015-04-05T14:09:58Z</dcterms:created>
  <dcterms:modified xsi:type="dcterms:W3CDTF">2015-04-05T14:29:18Z</dcterms:modified>
</cp:coreProperties>
</file>