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554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32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59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676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06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620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44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9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35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19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F58A5-54F6-4446-9339-627E7E8538D9}" type="datetimeFigureOut">
              <a:rPr lang="ru-RU" smtClean="0"/>
              <a:t>06.11.2014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24148-68B5-41C7-A3A6-ABCF3E3BAD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267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520280"/>
          </a:xfrm>
        </p:spPr>
        <p:txBody>
          <a:bodyPr/>
          <a:lstStyle/>
          <a:p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</a:rPr>
              <a:t>Др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</a:rPr>
              <a:t>жн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ые</a:t>
            </a:r>
            <a:r>
              <a:rPr lang="ru-RU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   </a:t>
            </a:r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</a:rPr>
              <a:t>зв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у</a:t>
            </a:r>
            <a:r>
              <a:rPr lang="ru-RU" sz="8000" dirty="0" smtClean="0">
                <a:solidFill>
                  <a:srgbClr val="0070C0"/>
                </a:solidFill>
                <a:latin typeface="Monotype Corsiva" pitchFamily="66" charset="0"/>
              </a:rPr>
              <a:t>к</a:t>
            </a:r>
            <a:r>
              <a:rPr lang="ru-RU" sz="8000" dirty="0" smtClean="0">
                <a:solidFill>
                  <a:srgbClr val="FF0000"/>
                </a:solidFill>
                <a:latin typeface="Monotype Corsiva" pitchFamily="66" charset="0"/>
              </a:rPr>
              <a:t>и</a:t>
            </a:r>
            <a:endParaRPr lang="ru-RU" sz="80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88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ама\2014-11-06\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21" y="260648"/>
            <a:ext cx="7646207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821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ама\2014-11-06\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27" y="476672"/>
            <a:ext cx="7461746" cy="590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7379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Мама\2014-11-06\0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2" y="404664"/>
            <a:ext cx="7705275" cy="619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989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ама\2014-11-06\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55232"/>
            <a:ext cx="7349544" cy="6070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690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а\2014-11-06\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75" y="476672"/>
            <a:ext cx="7797060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9499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а\2014-11-06\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42" y="476672"/>
            <a:ext cx="7451504" cy="597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923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Дружные    звуки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Fox</dc:creator>
  <cp:lastModifiedBy>Fox</cp:lastModifiedBy>
  <cp:revision>3</cp:revision>
  <dcterms:created xsi:type="dcterms:W3CDTF">2014-11-06T12:21:28Z</dcterms:created>
  <dcterms:modified xsi:type="dcterms:W3CDTF">2014-11-06T13:20:12Z</dcterms:modified>
</cp:coreProperties>
</file>