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6" r:id="rId4"/>
    <p:sldId id="273" r:id="rId5"/>
    <p:sldId id="275" r:id="rId6"/>
    <p:sldId id="268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10-12T03:58:26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5283 7615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in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ogot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1138"/>
            <a:ext cx="10795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4450"/>
            <a:ext cx="7772400" cy="1470025"/>
          </a:xfrm>
        </p:spPr>
        <p:txBody>
          <a:bodyPr/>
          <a:lstStyle>
            <a:lvl1pPr algn="l">
              <a:defRPr sz="3600">
                <a:solidFill>
                  <a:schemeClr val="tx1"/>
                </a:solidFill>
                <a:latin typeface="Lucida Handwriting" pitchFamily="66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02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3000">
                <a:latin typeface="Lucida Calligraphy" pitchFamily="66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1E3B0-D197-435E-A639-C93EDE60F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DF35-5C71-43A3-8CCC-9AAFB52D6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4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403BC-B4BC-43FF-BDAF-9D993F714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2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A142-BA0F-4684-8188-5A575AEC9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8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7DCA-1632-48E0-94CC-420524CB0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62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DFBC-DCF7-4B1A-950F-9AA3FAD12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3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ED15-FBFD-42FF-BB13-FE25EA363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2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F77FB-1BF8-4BEE-9A94-AB53E94F8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89B79-904D-4AA9-AE67-553520B47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45A72-02D3-4393-AAEC-034C89FCC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8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63F0-AF80-46FD-B623-EE7410C90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a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3375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5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58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CDAD4F-6FDE-4590-917D-C248AE3C6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Lucida Calligraphy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osostav.ru/video/39ceed0099f6072f329323ce745fd397/" TargetMode="External"/><Relationship Id="rId2" Type="http://schemas.openxmlformats.org/officeDocument/2006/relationships/hyperlink" Target="http://www.youtube.com/watch?v=Vv8jAXUE7Xo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tube.com/watch?v=qFvuasIQErw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4"/>
            <a:ext cx="8229600" cy="6263977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135938" cy="46799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One, two, three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Let me see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Who likes coffee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and who likes tea.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One, two, three.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Oh, now I see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You like coffee,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And you like tea.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55576" y="1844824"/>
            <a:ext cx="7931224" cy="4281339"/>
          </a:xfrm>
          <a:extLst/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8000" b="1" kern="1200" cap="all" dirty="0" smtClean="0">
                <a:ln w="5000" cmpd="sng">
                  <a:solidFill>
                    <a:srgbClr val="3891A7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  <a:t>ENGLISH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8000" b="1" kern="1200" cap="all" dirty="0" smtClean="0">
                <a:ln w="5000" cmpd="sng">
                  <a:solidFill>
                    <a:srgbClr val="3891A7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  <a:t>TEA</a:t>
            </a:r>
            <a:r>
              <a:rPr lang="ru-RU" sz="8000" b="1" kern="1200" cap="all" dirty="0" smtClean="0">
                <a:ln w="5000" cmpd="sng">
                  <a:solidFill>
                    <a:srgbClr val="3891A7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  <a:t> </a:t>
            </a:r>
            <a:r>
              <a:rPr lang="en-US" sz="8000" b="1" kern="1200" cap="all" dirty="0" smtClean="0">
                <a:ln w="5000" cmpd="sng">
                  <a:solidFill>
                    <a:srgbClr val="3891A7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  <a:t>PARTY</a:t>
            </a:r>
            <a:endParaRPr lang="ru-RU" sz="8000" dirty="0" smtClean="0">
              <a:solidFill>
                <a:srgbClr val="0033CC"/>
              </a:solidFill>
            </a:endParaRPr>
          </a:p>
        </p:txBody>
      </p:sp>
      <p:pic>
        <p:nvPicPr>
          <p:cNvPr id="9218" name="Picture 2" descr="&amp;Mcy;&amp;ucy;&amp;dcy;&amp;rcy;&amp;ycy;&amp;iecy;, &amp;ucy;&amp;mcy;&amp;ncy;&amp;ycy;&amp;iecy; &amp;pcy;&amp;rcy;&amp;icy;&amp;tcy;&amp;chcy;&amp;icy;. &amp;Kcy;&amp;rcy;&amp;acy;&amp;scy;&amp;icy;&amp;vcy;&amp;ycy;&amp;iecy; &amp;pcy;&amp;rcy;&amp;icy;&amp;tcy;&amp;chcy;&amp;icy;. &amp;Pcy;&amp;rcy;&amp;icy;&amp;tcy;&amp;chcy;&amp;icy; &amp;pcy;&amp;rcy;&amp;ocy; &amp;zhcy;&amp;icy;&amp;zcy;&amp;ncy;&amp;softcy;. &quot; &amp;Scy;&amp;tcy;&amp;rcy;&amp;acy;&amp;ncy;&amp;icy;&amp;tscy;&amp;acy;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157192"/>
            <a:ext cx="2076450" cy="1428750"/>
          </a:xfrm>
          <a:prstGeom prst="rect">
            <a:avLst/>
          </a:prstGeom>
          <a:noFill/>
        </p:spPr>
      </p:pic>
      <p:pic>
        <p:nvPicPr>
          <p:cNvPr id="9220" name="Picture 4" descr="&amp;Gcy;&amp;rcy;&amp;ucy;&amp;pcy;&amp;pcy;&amp;acy;: Discovery &amp;Gcy;&amp;ocy;&amp;rcy;&amp;icy;&amp;zcy;&amp;ocy;&amp;ncy;&amp;tcy;&amp;y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714875"/>
            <a:ext cx="2448272" cy="1810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7571184" cy="44973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http://www.youtube.com/watch?v=Vv8jAXUE7Xo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http://www.videosostav.ru/video/39ceed0099f6072f329323ce745fd397/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http://www.youtube.com/watch?v=qFvuasIQErw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1584176" cy="1576486"/>
          </a:xfrm>
          <a:prstGeom prst="rect">
            <a:avLst/>
          </a:prstGeom>
        </p:spPr>
      </p:pic>
      <p:pic>
        <p:nvPicPr>
          <p:cNvPr id="7" name="Рисунок 6" descr="1b57af975590ccd1fc948f5c474e79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68960"/>
            <a:ext cx="1835696" cy="1360251"/>
          </a:xfrm>
          <a:prstGeom prst="rect">
            <a:avLst/>
          </a:prstGeom>
        </p:spPr>
      </p:pic>
      <p:pic>
        <p:nvPicPr>
          <p:cNvPr id="8" name="Рисунок 7" descr="salfet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69160"/>
            <a:ext cx="1654299" cy="1621432"/>
          </a:xfrm>
          <a:prstGeom prst="rect">
            <a:avLst/>
          </a:prstGeom>
        </p:spPr>
      </p:pic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1340768"/>
            <a:ext cx="1656184" cy="1252630"/>
          </a:xfrm>
          <a:prstGeom prst="rect">
            <a:avLst/>
          </a:prstGeom>
        </p:spPr>
      </p:pic>
      <p:pic>
        <p:nvPicPr>
          <p:cNvPr id="12" name="Рисунок 11" descr="chashka_chajnaya_200_ml_rozy_staroj_anglii1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3140968"/>
            <a:ext cx="1584176" cy="1279526"/>
          </a:xfrm>
          <a:prstGeom prst="rect">
            <a:avLst/>
          </a:prstGeom>
        </p:spPr>
      </p:pic>
      <p:pic>
        <p:nvPicPr>
          <p:cNvPr id="13" name="Рисунок 12" descr="112633b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776" y="5013176"/>
            <a:ext cx="1766314" cy="1201093"/>
          </a:xfrm>
          <a:prstGeom prst="rect">
            <a:avLst/>
          </a:prstGeom>
        </p:spPr>
      </p:pic>
      <p:pic>
        <p:nvPicPr>
          <p:cNvPr id="14" name="Рисунок 13" descr="1259177759lojka_chaynaya_serebryanay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24328" y="1268760"/>
            <a:ext cx="1368152" cy="1368152"/>
          </a:xfrm>
          <a:prstGeom prst="rect">
            <a:avLst/>
          </a:prstGeom>
        </p:spPr>
      </p:pic>
      <p:pic>
        <p:nvPicPr>
          <p:cNvPr id="15" name="Рисунок 14" descr="2814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32040" y="3070129"/>
            <a:ext cx="1368152" cy="1375558"/>
          </a:xfrm>
          <a:prstGeom prst="rect">
            <a:avLst/>
          </a:prstGeom>
        </p:spPr>
      </p:pic>
      <p:pic>
        <p:nvPicPr>
          <p:cNvPr id="16" name="Рисунок 15" descr="b219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76056" y="4797152"/>
            <a:ext cx="1368152" cy="1546012"/>
          </a:xfrm>
          <a:prstGeom prst="rect">
            <a:avLst/>
          </a:prstGeom>
        </p:spPr>
      </p:pic>
      <p:pic>
        <p:nvPicPr>
          <p:cNvPr id="17" name="Рисунок 16" descr="3435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88024" y="980728"/>
            <a:ext cx="1728192" cy="1728192"/>
          </a:xfrm>
          <a:prstGeom prst="rect">
            <a:avLst/>
          </a:prstGeom>
        </p:spPr>
      </p:pic>
      <p:pic>
        <p:nvPicPr>
          <p:cNvPr id="18" name="Рисунок 17" descr="scones_intro1_1989462b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940252" y="3068960"/>
            <a:ext cx="2203748" cy="1379120"/>
          </a:xfrm>
          <a:prstGeom prst="rect">
            <a:avLst/>
          </a:prstGeom>
        </p:spPr>
      </p:pic>
      <p:pic>
        <p:nvPicPr>
          <p:cNvPr id="19" name="Рисунок 18" descr="Kapec-man-neveicas-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64288" y="4941168"/>
            <a:ext cx="1798594" cy="134756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0" y="2708920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lay the table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437112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tablecloths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648866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napkin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43808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teapot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915816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saucer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31840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cup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148064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kettle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004048" y="44371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milk jug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07605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sugar bowl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452320" y="263691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spoon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524328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scone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452320" y="6309320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biscuit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 Would you like some..?</a:t>
            </a:r>
            <a:endParaRPr lang="ru-RU" sz="3600" dirty="0" smtClean="0"/>
          </a:p>
          <a:p>
            <a:r>
              <a:rPr lang="en-US" sz="3600" dirty="0" smtClean="0"/>
              <a:t>- Yes, please.</a:t>
            </a:r>
            <a:r>
              <a:rPr lang="ru-RU" sz="3600" dirty="0" smtClean="0"/>
              <a:t> / </a:t>
            </a:r>
            <a:r>
              <a:rPr lang="en-US" sz="3600" dirty="0" smtClean="0"/>
              <a:t>No, thank you.</a:t>
            </a:r>
            <a:endParaRPr lang="ru-RU" sz="3600" dirty="0" smtClean="0"/>
          </a:p>
          <a:p>
            <a:r>
              <a:rPr lang="en-US" sz="3600" dirty="0" smtClean="0"/>
              <a:t>- Help yourself.</a:t>
            </a:r>
            <a:endParaRPr lang="ru-RU" sz="3600" dirty="0" smtClean="0"/>
          </a:p>
          <a:p>
            <a:r>
              <a:rPr lang="en-US" sz="3600" dirty="0" smtClean="0"/>
              <a:t>- May I have some …</a:t>
            </a:r>
            <a:endParaRPr lang="ru-RU" sz="3600" dirty="0" smtClean="0"/>
          </a:p>
          <a:p>
            <a:r>
              <a:rPr lang="ru-RU" sz="3600" dirty="0" smtClean="0"/>
              <a:t>- </a:t>
            </a:r>
            <a:r>
              <a:rPr lang="en-US" sz="3600" dirty="0" smtClean="0"/>
              <a:t>You are welcome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6" name="Picture 2" descr="http://rafan.ru/upload/main/793/7938ec374e626d4647f3c688a89ac5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Рисунок 1" descr="tea-066-1024x76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484784"/>
            <a:ext cx="8280400" cy="516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е данные 1"/>
              <p14:cNvContentPartPr/>
              <p14:nvPr/>
            </p14:nvContentPartPr>
            <p14:xfrm>
              <a:off x="1901880" y="2741400"/>
              <a:ext cx="360" cy="360"/>
            </p14:xfrm>
          </p:contentPart>
        </mc:Choice>
        <mc:Fallback xmlns="">
          <p:pic>
            <p:nvPicPr>
              <p:cNvPr id="2" name="Рукописные данные 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892520" y="27320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n-US" sz="4800" smtClean="0">
                <a:solidFill>
                  <a:srgbClr val="FF0000"/>
                </a:solidFill>
              </a:rPr>
              <a:t>Let’s take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n-US" sz="4800" smtClean="0">
                <a:solidFill>
                  <a:srgbClr val="FF0000"/>
                </a:solidFill>
              </a:rPr>
              <a:t>a nice cup of tea!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endParaRPr lang="ru-RU" sz="4800" smtClean="0">
              <a:solidFill>
                <a:srgbClr val="FF0000"/>
              </a:solidFill>
            </a:endParaRPr>
          </a:p>
        </p:txBody>
      </p:sp>
      <p:pic>
        <p:nvPicPr>
          <p:cNvPr id="18436" name="Рисунок 3" descr="biscuits_1371907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67175"/>
            <a:ext cx="40322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TextBox 1"/>
          <p:cNvSpPr txBox="1">
            <a:spLocks noGrp="1" noChangeArrowheads="1"/>
          </p:cNvSpPr>
          <p:nvPr>
            <p:ph idx="1"/>
          </p:nvPr>
        </p:nvSpPr>
        <p:spPr>
          <a:xfrm>
            <a:off x="457200" y="1628775"/>
            <a:ext cx="8435975" cy="285001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2000" dirty="0"/>
              <a:t>Puzzle</a:t>
            </a:r>
            <a:endParaRPr lang="ru-RU" sz="2000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000" dirty="0"/>
              <a:t>Find the words: </a:t>
            </a:r>
            <a:r>
              <a:rPr lang="ru-RU" sz="2000" dirty="0">
                <a:solidFill>
                  <a:srgbClr val="FF0000"/>
                </a:solidFill>
              </a:rPr>
              <a:t>чайник для заварки чая, чашка,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ложка, </a:t>
            </a:r>
            <a:r>
              <a:rPr lang="ru-RU" sz="2000" dirty="0" smtClean="0">
                <a:solidFill>
                  <a:srgbClr val="FF0000"/>
                </a:solidFill>
              </a:rPr>
              <a:t>сахар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smtClean="0">
                <a:solidFill>
                  <a:srgbClr val="FF0000"/>
                </a:solidFill>
              </a:rPr>
              <a:t>чайник</a:t>
            </a:r>
            <a:r>
              <a:rPr lang="ru-RU" sz="2000" dirty="0">
                <a:solidFill>
                  <a:srgbClr val="FF0000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булочка, </a:t>
            </a:r>
            <a:r>
              <a:rPr lang="ru-RU" sz="2000" dirty="0">
                <a:solidFill>
                  <a:srgbClr val="FF0000"/>
                </a:solidFill>
              </a:rPr>
              <a:t>пирожное,  </a:t>
            </a:r>
            <a:r>
              <a:rPr lang="ru-RU" sz="2000" dirty="0" smtClean="0">
                <a:solidFill>
                  <a:srgbClr val="FF0000"/>
                </a:solidFill>
              </a:rPr>
              <a:t>молоко</a:t>
            </a:r>
            <a:endParaRPr lang="ru-RU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6013" y="3068638"/>
          <a:ext cx="7200904" cy="3384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13"/>
                <a:gridCol w="900113"/>
                <a:gridCol w="900113"/>
                <a:gridCol w="900113"/>
                <a:gridCol w="900113"/>
                <a:gridCol w="900113"/>
                <a:gridCol w="900113"/>
                <a:gridCol w="900113"/>
              </a:tblGrid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230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2" marB="45722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диции">
  <a:themeElements>
    <a:clrScheme name="Традици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радиции">
      <a:majorFont>
        <a:latin typeface="Lucida Calligraphy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дици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дици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дици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дици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дици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дици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дици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Традиции</Template>
  <TotalTime>427</TotalTime>
  <Words>204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Традиции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</dc:creator>
  <cp:lastModifiedBy>WORK</cp:lastModifiedBy>
  <cp:revision>33</cp:revision>
  <dcterms:created xsi:type="dcterms:W3CDTF">2009-09-22T13:13:36Z</dcterms:created>
  <dcterms:modified xsi:type="dcterms:W3CDTF">2015-09-05T04:52:49Z</dcterms:modified>
</cp:coreProperties>
</file>