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76" r:id="rId4"/>
    <p:sldId id="273" r:id="rId5"/>
    <p:sldId id="275" r:id="rId6"/>
    <p:sldId id="268" r:id="rId7"/>
    <p:sldId id="270" r:id="rId8"/>
    <p:sldId id="271" r:id="rId9"/>
    <p:sldId id="272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99FF99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2-10-12T03:58:26.12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5283 7615</inkml:trace>
</inkml:ink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line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logoti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11138"/>
            <a:ext cx="1079500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84450"/>
            <a:ext cx="7772400" cy="1470025"/>
          </a:xfrm>
        </p:spPr>
        <p:txBody>
          <a:bodyPr/>
          <a:lstStyle>
            <a:lvl1pPr algn="l">
              <a:defRPr sz="3600">
                <a:solidFill>
                  <a:schemeClr val="tx1"/>
                </a:solidFill>
                <a:latin typeface="Lucida Handwriting" pitchFamily="66" charset="0"/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340225"/>
            <a:ext cx="6400800" cy="1752600"/>
          </a:xfrm>
        </p:spPr>
        <p:txBody>
          <a:bodyPr/>
          <a:lstStyle>
            <a:lvl1pPr marL="0" indent="0">
              <a:buFontTx/>
              <a:buNone/>
              <a:defRPr sz="3000">
                <a:latin typeface="Lucida Calligraphy" pitchFamily="66" charset="0"/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1E3B0-D197-435E-A639-C93EDE60F3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585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9DF35-5C71-43A3-8CCC-9AAFB52D61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9441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33375"/>
            <a:ext cx="2057400" cy="57927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33375"/>
            <a:ext cx="6019800" cy="57927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403BC-B4BC-43FF-BDAF-9D993F7148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8322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A6A142-BA0F-4684-8188-5A575AEC99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386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47DCA-1632-48E0-94CC-420524CB04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8622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28775"/>
            <a:ext cx="4038600" cy="4497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28775"/>
            <a:ext cx="4038600" cy="4497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8DFBC-DCF7-4B1A-950F-9AA3FAD12C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9332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EED15-FBFD-42FF-BB13-FE25EA363C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621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F77FB-1BF8-4BEE-9A94-AB53E94F84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6434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89B79-904D-4AA9-AE67-553520B478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691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45A72-02D3-4393-AAEC-034C89FCCA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286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1663F0-AF80-46FD-B623-EE7410C90B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731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cap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33375"/>
            <a:ext cx="82280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33375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28775"/>
            <a:ext cx="8229600" cy="449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65863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65863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ACDAD4F-6FDE-4590-917D-C248AE3C6D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Lucida Calligraphy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Lucida Calligraphy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Lucida Calligraphy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Lucida Calligraphy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Lucida Calligraphy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Lucida Calligraphy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Lucida Calligraphy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Lucida Calligraphy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deosostav.ru/video/39ceed0099f6072f329323ce745fd397/" TargetMode="External"/><Relationship Id="rId2" Type="http://schemas.openxmlformats.org/officeDocument/2006/relationships/hyperlink" Target="http://www.youtube.com/watch?v=Vv8jAXUE7Xo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youtube.com/watch?v=qFvuasIQErw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13" Type="http://schemas.openxmlformats.org/officeDocument/2006/relationships/image" Target="../media/image18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12" Type="http://schemas.openxmlformats.org/officeDocument/2006/relationships/image" Target="../media/image17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jpeg"/><Relationship Id="rId11" Type="http://schemas.openxmlformats.org/officeDocument/2006/relationships/image" Target="../media/image16.jpeg"/><Relationship Id="rId5" Type="http://schemas.openxmlformats.org/officeDocument/2006/relationships/image" Target="../media/image10.jpeg"/><Relationship Id="rId10" Type="http://schemas.openxmlformats.org/officeDocument/2006/relationships/image" Target="../media/image15.jpeg"/><Relationship Id="rId4" Type="http://schemas.openxmlformats.org/officeDocument/2006/relationships/image" Target="../media/image9.jpeg"/><Relationship Id="rId9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4"/>
            <a:ext cx="8229600" cy="6263977"/>
          </a:xfrm>
        </p:spPr>
        <p:txBody>
          <a:bodyPr/>
          <a:lstStyle/>
          <a:p>
            <a:pPr eaLnBrk="1" hangingPunct="1"/>
            <a:endParaRPr lang="ru-RU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628775"/>
            <a:ext cx="8135938" cy="467995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dirty="0" smtClean="0"/>
              <a:t>One, two, three</a:t>
            </a:r>
          </a:p>
          <a:p>
            <a:pPr marL="0" indent="0" algn="ctr" eaLnBrk="1" hangingPunct="1">
              <a:buFontTx/>
              <a:buNone/>
            </a:pPr>
            <a:r>
              <a:rPr lang="en-US" dirty="0" smtClean="0"/>
              <a:t>Let me see</a:t>
            </a:r>
          </a:p>
          <a:p>
            <a:pPr marL="0" indent="0" algn="ctr" eaLnBrk="1" hangingPunct="1">
              <a:buFontTx/>
              <a:buNone/>
            </a:pPr>
            <a:r>
              <a:rPr lang="en-US" dirty="0" smtClean="0"/>
              <a:t>Who likes coffee</a:t>
            </a:r>
          </a:p>
          <a:p>
            <a:pPr marL="0" indent="0" algn="ctr" eaLnBrk="1" hangingPunct="1">
              <a:buFontTx/>
              <a:buNone/>
            </a:pPr>
            <a:r>
              <a:rPr lang="en-US" dirty="0" smtClean="0"/>
              <a:t>and who likes tea.</a:t>
            </a:r>
          </a:p>
          <a:p>
            <a:pPr marL="0" indent="0" algn="ctr" eaLnBrk="1" hangingPunct="1">
              <a:buFontTx/>
              <a:buNone/>
            </a:pPr>
            <a:r>
              <a:rPr lang="en-US" dirty="0" smtClean="0"/>
              <a:t>One, two, three.</a:t>
            </a:r>
          </a:p>
          <a:p>
            <a:pPr marL="0" indent="0" algn="ctr" eaLnBrk="1" hangingPunct="1">
              <a:buFontTx/>
              <a:buNone/>
            </a:pPr>
            <a:r>
              <a:rPr lang="en-US" dirty="0" smtClean="0"/>
              <a:t>Oh, now I see</a:t>
            </a:r>
          </a:p>
          <a:p>
            <a:pPr marL="0" indent="0" algn="ctr" eaLnBrk="1" hangingPunct="1">
              <a:buFontTx/>
              <a:buNone/>
            </a:pPr>
            <a:r>
              <a:rPr lang="en-US" dirty="0" smtClean="0"/>
              <a:t>You like coffee,</a:t>
            </a:r>
          </a:p>
          <a:p>
            <a:pPr marL="0" indent="0" algn="ctr" eaLnBrk="1" hangingPunct="1">
              <a:buFontTx/>
              <a:buNone/>
            </a:pPr>
            <a:r>
              <a:rPr lang="en-US" dirty="0" smtClean="0"/>
              <a:t>And you like tea.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2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2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2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2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20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20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dirty="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755576" y="1844824"/>
            <a:ext cx="7931224" cy="4281339"/>
          </a:xfrm>
          <a:extLst/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en-US" sz="8000" b="1" kern="1200" cap="all" dirty="0" smtClean="0">
                <a:ln w="5000" cmpd="sng">
                  <a:solidFill>
                    <a:srgbClr val="3891A7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solidFill>
                  <a:srgbClr val="0033CC"/>
                </a:soli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Franklin Gothic Book"/>
                <a:ea typeface="+mj-ea"/>
                <a:cs typeface="+mj-cs"/>
              </a:rPr>
              <a:t>ENGLISH 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n-US" sz="8000" b="1" kern="1200" cap="all" dirty="0" smtClean="0">
                <a:ln w="5000" cmpd="sng">
                  <a:solidFill>
                    <a:srgbClr val="3891A7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solidFill>
                  <a:srgbClr val="0033CC"/>
                </a:soli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Franklin Gothic Book"/>
                <a:ea typeface="+mj-ea"/>
                <a:cs typeface="+mj-cs"/>
              </a:rPr>
              <a:t>TEA</a:t>
            </a:r>
            <a:r>
              <a:rPr lang="ru-RU" sz="8000" b="1" kern="1200" cap="all" dirty="0" smtClean="0">
                <a:ln w="5000" cmpd="sng">
                  <a:solidFill>
                    <a:srgbClr val="3891A7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solidFill>
                  <a:srgbClr val="0033CC"/>
                </a:soli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Franklin Gothic Book"/>
                <a:ea typeface="+mj-ea"/>
                <a:cs typeface="+mj-cs"/>
              </a:rPr>
              <a:t> </a:t>
            </a:r>
            <a:r>
              <a:rPr lang="en-US" sz="8000" b="1" kern="1200" cap="all" dirty="0" smtClean="0">
                <a:ln w="5000" cmpd="sng">
                  <a:solidFill>
                    <a:srgbClr val="3891A7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solidFill>
                  <a:srgbClr val="0033CC"/>
                </a:soli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Franklin Gothic Book"/>
                <a:ea typeface="+mj-ea"/>
                <a:cs typeface="+mj-cs"/>
              </a:rPr>
              <a:t>PARTY</a:t>
            </a:r>
            <a:endParaRPr lang="ru-RU" sz="8000" dirty="0" smtClean="0">
              <a:solidFill>
                <a:srgbClr val="0033CC"/>
              </a:solidFill>
            </a:endParaRPr>
          </a:p>
        </p:txBody>
      </p:sp>
      <p:pic>
        <p:nvPicPr>
          <p:cNvPr id="9218" name="Picture 2" descr="&amp;Mcy;&amp;ucy;&amp;dcy;&amp;rcy;&amp;ycy;&amp;iecy;, &amp;ucy;&amp;mcy;&amp;ncy;&amp;ycy;&amp;iecy; &amp;pcy;&amp;rcy;&amp;icy;&amp;tcy;&amp;chcy;&amp;icy;. &amp;Kcy;&amp;rcy;&amp;acy;&amp;scy;&amp;icy;&amp;vcy;&amp;ycy;&amp;iecy; &amp;pcy;&amp;rcy;&amp;icy;&amp;tcy;&amp;chcy;&amp;icy;. &amp;Pcy;&amp;rcy;&amp;icy;&amp;tcy;&amp;chcy;&amp;icy; &amp;pcy;&amp;rcy;&amp;ocy; &amp;zhcy;&amp;icy;&amp;zcy;&amp;ncy;&amp;softcy;. &quot; &amp;Scy;&amp;tcy;&amp;rcy;&amp;acy;&amp;ncy;&amp;icy;&amp;tscy;&amp;acy;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5157192"/>
            <a:ext cx="2076450" cy="1428750"/>
          </a:xfrm>
          <a:prstGeom prst="rect">
            <a:avLst/>
          </a:prstGeom>
          <a:noFill/>
        </p:spPr>
      </p:pic>
      <p:pic>
        <p:nvPicPr>
          <p:cNvPr id="9220" name="Picture 4" descr="&amp;Gcy;&amp;rcy;&amp;ucy;&amp;pcy;&amp;pcy;&amp;acy;: Discovery &amp;Gcy;&amp;ocy;&amp;rcy;&amp;icy;&amp;zcy;&amp;ocy;&amp;ncy;&amp;tcy;&amp;ycy;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4714875"/>
            <a:ext cx="2448272" cy="18104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28775"/>
            <a:ext cx="7571184" cy="4497388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http://www.youtube.com/watch?v=Vv8jAXUE7Xo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http://www.videosostav.ru/video/39ceed0099f6072f329323ce745fd397/</a:t>
            </a:r>
            <a:endParaRPr lang="ru-RU" dirty="0" smtClean="0"/>
          </a:p>
          <a:p>
            <a:r>
              <a:rPr lang="en-US" dirty="0" smtClean="0">
                <a:hlinkClick r:id="rId4"/>
              </a:rPr>
              <a:t>http://www.youtube.com/watch?v=qFvuasIQErw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 descr="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124744"/>
            <a:ext cx="1584176" cy="1576486"/>
          </a:xfrm>
          <a:prstGeom prst="rect">
            <a:avLst/>
          </a:prstGeom>
        </p:spPr>
      </p:pic>
      <p:pic>
        <p:nvPicPr>
          <p:cNvPr id="7" name="Рисунок 6" descr="1b57af975590ccd1fc948f5c474e793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068960"/>
            <a:ext cx="1835696" cy="1360251"/>
          </a:xfrm>
          <a:prstGeom prst="rect">
            <a:avLst/>
          </a:prstGeom>
        </p:spPr>
      </p:pic>
      <p:pic>
        <p:nvPicPr>
          <p:cNvPr id="8" name="Рисунок 7" descr="salfetk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4869160"/>
            <a:ext cx="1654299" cy="1621432"/>
          </a:xfrm>
          <a:prstGeom prst="rect">
            <a:avLst/>
          </a:prstGeom>
        </p:spPr>
      </p:pic>
      <p:pic>
        <p:nvPicPr>
          <p:cNvPr id="9" name="Рисунок 8" descr="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627784" y="1340768"/>
            <a:ext cx="1656184" cy="1252630"/>
          </a:xfrm>
          <a:prstGeom prst="rect">
            <a:avLst/>
          </a:prstGeom>
        </p:spPr>
      </p:pic>
      <p:pic>
        <p:nvPicPr>
          <p:cNvPr id="12" name="Рисунок 11" descr="chashka_chajnaya_200_ml_rozy_staroj_anglii1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699792" y="3140968"/>
            <a:ext cx="1584176" cy="1279526"/>
          </a:xfrm>
          <a:prstGeom prst="rect">
            <a:avLst/>
          </a:prstGeom>
        </p:spPr>
      </p:pic>
      <p:pic>
        <p:nvPicPr>
          <p:cNvPr id="13" name="Рисунок 12" descr="112633b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555776" y="5013176"/>
            <a:ext cx="1766314" cy="1201093"/>
          </a:xfrm>
          <a:prstGeom prst="rect">
            <a:avLst/>
          </a:prstGeom>
        </p:spPr>
      </p:pic>
      <p:pic>
        <p:nvPicPr>
          <p:cNvPr id="14" name="Рисунок 13" descr="1259177759lojka_chaynaya_serebryanaya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524328" y="1268760"/>
            <a:ext cx="1368152" cy="1368152"/>
          </a:xfrm>
          <a:prstGeom prst="rect">
            <a:avLst/>
          </a:prstGeom>
        </p:spPr>
      </p:pic>
      <p:pic>
        <p:nvPicPr>
          <p:cNvPr id="15" name="Рисунок 14" descr="28147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932040" y="3070129"/>
            <a:ext cx="1368152" cy="1375558"/>
          </a:xfrm>
          <a:prstGeom prst="rect">
            <a:avLst/>
          </a:prstGeom>
        </p:spPr>
      </p:pic>
      <p:pic>
        <p:nvPicPr>
          <p:cNvPr id="16" name="Рисунок 15" descr="b2193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076056" y="4797152"/>
            <a:ext cx="1368152" cy="1546012"/>
          </a:xfrm>
          <a:prstGeom prst="rect">
            <a:avLst/>
          </a:prstGeom>
        </p:spPr>
      </p:pic>
      <p:pic>
        <p:nvPicPr>
          <p:cNvPr id="17" name="Рисунок 16" descr="34358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4788024" y="980728"/>
            <a:ext cx="1728192" cy="1728192"/>
          </a:xfrm>
          <a:prstGeom prst="rect">
            <a:avLst/>
          </a:prstGeom>
        </p:spPr>
      </p:pic>
      <p:pic>
        <p:nvPicPr>
          <p:cNvPr id="18" name="Рисунок 17" descr="scones_intro1_1989462b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6940252" y="3068960"/>
            <a:ext cx="2203748" cy="1379120"/>
          </a:xfrm>
          <a:prstGeom prst="rect">
            <a:avLst/>
          </a:prstGeom>
        </p:spPr>
      </p:pic>
      <p:pic>
        <p:nvPicPr>
          <p:cNvPr id="19" name="Рисунок 18" descr="Kapec-man-neveicas-4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7164288" y="4941168"/>
            <a:ext cx="1798594" cy="1347562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0" y="2708920"/>
            <a:ext cx="2051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to lay the table</a:t>
            </a:r>
            <a:endParaRPr lang="ru-RU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4437112"/>
            <a:ext cx="2051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 tablecloths</a:t>
            </a:r>
            <a:endParaRPr lang="ru-RU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0" y="6488668"/>
            <a:ext cx="2267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 napkin 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2843808" y="263691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 teapot 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2915816" y="630932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 saucer 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3131840" y="443711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 cup 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5148064" y="270892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 kettle 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5004048" y="443711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 milk jug 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5076056" y="630932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 sugar bowl 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7452320" y="2636912"/>
            <a:ext cx="1691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 spoon 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7524328" y="450912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 scone 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7452320" y="6309320"/>
            <a:ext cx="1691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 biscuit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467544" y="1988840"/>
            <a:ext cx="842493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- Would you like some..?</a:t>
            </a:r>
            <a:endParaRPr lang="ru-RU" sz="3600" dirty="0" smtClean="0"/>
          </a:p>
          <a:p>
            <a:r>
              <a:rPr lang="en-US" sz="3600" dirty="0" smtClean="0"/>
              <a:t>- Yes, please.</a:t>
            </a:r>
            <a:r>
              <a:rPr lang="ru-RU" sz="3600" dirty="0" smtClean="0"/>
              <a:t> / </a:t>
            </a:r>
            <a:r>
              <a:rPr lang="en-US" sz="3600" dirty="0" smtClean="0"/>
              <a:t>No, thank you.</a:t>
            </a:r>
            <a:endParaRPr lang="ru-RU" sz="3600" dirty="0" smtClean="0"/>
          </a:p>
          <a:p>
            <a:r>
              <a:rPr lang="en-US" sz="3600" dirty="0" smtClean="0"/>
              <a:t>- Help yourself.</a:t>
            </a:r>
            <a:endParaRPr lang="ru-RU" sz="3600" dirty="0" smtClean="0"/>
          </a:p>
          <a:p>
            <a:r>
              <a:rPr lang="en-US" sz="3600" dirty="0" smtClean="0"/>
              <a:t>- May I have some …</a:t>
            </a:r>
            <a:endParaRPr lang="ru-RU" sz="3600" dirty="0" smtClean="0"/>
          </a:p>
          <a:p>
            <a:r>
              <a:rPr lang="ru-RU" sz="3600" dirty="0" smtClean="0"/>
              <a:t>- </a:t>
            </a:r>
            <a:r>
              <a:rPr lang="en-US" sz="3600" dirty="0" smtClean="0"/>
              <a:t>You are welcome</a:t>
            </a:r>
            <a:r>
              <a:rPr lang="ru-RU" sz="36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6146" name="Picture 2" descr="http://rafan.ru/upload/main/793/7938ec374e626d4647f3c688a89ac59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28800"/>
            <a:ext cx="8280920" cy="50405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7411" name="Рисунок 1" descr="tea-066-1024x768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552" y="1484784"/>
            <a:ext cx="8280400" cy="5165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Рукописные данные 1"/>
              <p14:cNvContentPartPr/>
              <p14:nvPr/>
            </p14:nvContentPartPr>
            <p14:xfrm>
              <a:off x="1901880" y="2741400"/>
              <a:ext cx="360" cy="360"/>
            </p14:xfrm>
          </p:contentPart>
        </mc:Choice>
        <mc:Fallback xmlns="">
          <p:pic>
            <p:nvPicPr>
              <p:cNvPr id="2" name="Рукописные данные 1"/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892520" y="273204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843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lnSpc>
                <a:spcPct val="150000"/>
              </a:lnSpc>
              <a:buFontTx/>
              <a:buNone/>
            </a:pPr>
            <a:r>
              <a:rPr lang="en-US" sz="4800" smtClean="0">
                <a:solidFill>
                  <a:srgbClr val="FF0000"/>
                </a:solidFill>
              </a:rPr>
              <a:t>Let’s take </a:t>
            </a:r>
          </a:p>
          <a:p>
            <a:pPr marL="0" indent="0" algn="ctr" eaLnBrk="1" hangingPunct="1">
              <a:lnSpc>
                <a:spcPct val="150000"/>
              </a:lnSpc>
              <a:buFontTx/>
              <a:buNone/>
            </a:pPr>
            <a:r>
              <a:rPr lang="en-US" sz="4800" smtClean="0">
                <a:solidFill>
                  <a:srgbClr val="FF0000"/>
                </a:solidFill>
              </a:rPr>
              <a:t>a nice cup of tea!</a:t>
            </a:r>
          </a:p>
          <a:p>
            <a:pPr marL="0" indent="0" algn="ctr" eaLnBrk="1" hangingPunct="1">
              <a:lnSpc>
                <a:spcPct val="150000"/>
              </a:lnSpc>
              <a:buFontTx/>
              <a:buNone/>
            </a:pPr>
            <a:endParaRPr lang="ru-RU" sz="4800" smtClean="0">
              <a:solidFill>
                <a:srgbClr val="FF0000"/>
              </a:solidFill>
            </a:endParaRPr>
          </a:p>
        </p:txBody>
      </p:sp>
      <p:pic>
        <p:nvPicPr>
          <p:cNvPr id="18436" name="Рисунок 3" descr="biscuits_1371907c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4067175"/>
            <a:ext cx="4032250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TextBox 1"/>
          <p:cNvSpPr txBox="1">
            <a:spLocks noGrp="1" noChangeArrowheads="1"/>
          </p:cNvSpPr>
          <p:nvPr>
            <p:ph idx="1"/>
          </p:nvPr>
        </p:nvSpPr>
        <p:spPr>
          <a:xfrm>
            <a:off x="457200" y="1628775"/>
            <a:ext cx="8435975" cy="2850011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 algn="ctr" eaLnBrk="1" hangingPunct="1">
              <a:buFontTx/>
              <a:buNone/>
              <a:defRPr/>
            </a:pPr>
            <a:r>
              <a:rPr lang="en-US" sz="2000" dirty="0"/>
              <a:t>Puzzle</a:t>
            </a:r>
            <a:endParaRPr lang="ru-RU" sz="2000" dirty="0"/>
          </a:p>
          <a:p>
            <a:pPr marL="0" indent="0" algn="ctr" eaLnBrk="1" hangingPunct="1">
              <a:buFontTx/>
              <a:buNone/>
              <a:defRPr/>
            </a:pPr>
            <a:r>
              <a:rPr lang="en-US" sz="2000" dirty="0"/>
              <a:t>Find the words: </a:t>
            </a:r>
            <a:r>
              <a:rPr lang="ru-RU" sz="2000" dirty="0">
                <a:solidFill>
                  <a:srgbClr val="FF0000"/>
                </a:solidFill>
              </a:rPr>
              <a:t>чайник для заварки чая, чашка,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ru-RU" sz="2000" dirty="0">
                <a:solidFill>
                  <a:srgbClr val="FF0000"/>
                </a:solidFill>
              </a:rPr>
              <a:t>ложка, </a:t>
            </a:r>
            <a:r>
              <a:rPr lang="ru-RU" sz="2000" dirty="0" smtClean="0">
                <a:solidFill>
                  <a:srgbClr val="FF0000"/>
                </a:solidFill>
              </a:rPr>
              <a:t>сахар</a:t>
            </a:r>
            <a:r>
              <a:rPr lang="ru-RU" sz="2000" dirty="0">
                <a:solidFill>
                  <a:srgbClr val="FF0000"/>
                </a:solidFill>
              </a:rPr>
              <a:t>, </a:t>
            </a:r>
            <a:r>
              <a:rPr lang="ru-RU" sz="2000" dirty="0" smtClean="0">
                <a:solidFill>
                  <a:srgbClr val="FF0000"/>
                </a:solidFill>
              </a:rPr>
              <a:t>чайник</a:t>
            </a:r>
            <a:r>
              <a:rPr lang="ru-RU" sz="2000" dirty="0">
                <a:solidFill>
                  <a:srgbClr val="FF0000"/>
                </a:solidFill>
              </a:rPr>
              <a:t>,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ru-RU" sz="2000" dirty="0" smtClean="0">
                <a:solidFill>
                  <a:srgbClr val="FF0000"/>
                </a:solidFill>
              </a:rPr>
              <a:t>булочка, </a:t>
            </a:r>
            <a:r>
              <a:rPr lang="ru-RU" sz="2000" dirty="0">
                <a:solidFill>
                  <a:srgbClr val="FF0000"/>
                </a:solidFill>
              </a:rPr>
              <a:t>пирожное,  </a:t>
            </a:r>
            <a:r>
              <a:rPr lang="ru-RU" sz="2000" dirty="0" smtClean="0">
                <a:solidFill>
                  <a:srgbClr val="FF0000"/>
                </a:solidFill>
              </a:rPr>
              <a:t>молоко</a:t>
            </a:r>
            <a:endParaRPr lang="ru-RU" sz="2000" dirty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ru-RU" dirty="0"/>
          </a:p>
          <a:p>
            <a:pPr eaLnBrk="1" hangingPunct="1">
              <a:defRPr/>
            </a:pPr>
            <a:endParaRPr lang="ru-RU" dirty="0"/>
          </a:p>
          <a:p>
            <a:pPr eaLnBrk="1" hangingPunct="1">
              <a:defRPr/>
            </a:pPr>
            <a:endParaRPr lang="en-US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116013" y="3068638"/>
          <a:ext cx="7200904" cy="33845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0113"/>
                <a:gridCol w="900113"/>
                <a:gridCol w="900113"/>
                <a:gridCol w="900113"/>
                <a:gridCol w="900113"/>
                <a:gridCol w="900113"/>
                <a:gridCol w="900113"/>
                <a:gridCol w="900113"/>
              </a:tblGrid>
              <a:tr h="42306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42306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42306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42306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W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42306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42306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42306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42306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радиции">
  <a:themeElements>
    <a:clrScheme name="Традици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радиции">
      <a:majorFont>
        <a:latin typeface="Lucida Calligraphy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радици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дици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дици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дици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дици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дици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дици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дици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дици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дици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дици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дици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Традиции</Template>
  <TotalTime>427</TotalTime>
  <Words>204</Words>
  <Application>Microsoft Office PowerPoint</Application>
  <PresentationFormat>Экран (4:3)</PresentationFormat>
  <Paragraphs>99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Традиции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Serge</dc:creator>
  <cp:lastModifiedBy>WORK</cp:lastModifiedBy>
  <cp:revision>33</cp:revision>
  <dcterms:created xsi:type="dcterms:W3CDTF">2009-09-22T13:13:36Z</dcterms:created>
  <dcterms:modified xsi:type="dcterms:W3CDTF">2015-09-05T04:52:49Z</dcterms:modified>
</cp:coreProperties>
</file>