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024206-B222-4A64-85FB-BE1E57462486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B60D5-B149-42D4-9FE5-AAD9CA4BC9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нн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96752"/>
            <a:ext cx="587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Лесная книга.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4093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 урок!</a:t>
            </a:r>
            <a:endParaRPr lang="ru-RU" sz="8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30424" cy="1010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 со всех сторон открыт.</a:t>
            </a:r>
          </a:p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зелёной крышей крыт.</a:t>
            </a:r>
          </a:p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Звери, птицы живут в нем,</a:t>
            </a:r>
          </a:p>
          <a:p>
            <a:pPr algn="ctr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Заходи в чудесный дом.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0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 загадку.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«Угадай словечко»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                                                  2)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нннн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2771800" cy="2078850"/>
          </a:xfrm>
          <a:prstGeom prst="rect">
            <a:avLst/>
          </a:prstGeom>
        </p:spPr>
      </p:pic>
      <p:pic>
        <p:nvPicPr>
          <p:cNvPr id="5" name="Рисунок 4" descr="н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996952"/>
            <a:ext cx="2736304" cy="20522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5618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Тропы.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Это слова в переносном смысле, используются для создания художественного образа.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Сравнение.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132856"/>
            <a:ext cx="2520280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Сравнение- сопоставление одного предмета с другим.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4437112"/>
            <a:ext cx="2592288" cy="19442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Простое -сравнение по одному общему у них признаку.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4293096"/>
            <a:ext cx="2736304" cy="20882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Развернутое- сравнение построенное на сопоставлении многих схожих черт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565282">
            <a:off x="5976710" y="3727900"/>
            <a:ext cx="865250" cy="6942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858393">
            <a:off x="2298083" y="3841513"/>
            <a:ext cx="922247" cy="6480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Олицетворение – перенос признаков живого существа на неживой предмет.</a:t>
            </a:r>
          </a:p>
          <a:p>
            <a:r>
              <a:rPr lang="ru-RU" dirty="0" smtClean="0"/>
              <a:t>Эпитет- художественное, образное определение.</a:t>
            </a:r>
          </a:p>
          <a:p>
            <a:r>
              <a:rPr lang="ru-RU" dirty="0" smtClean="0"/>
              <a:t>Метафора – употребление слова в переносном значении на основе сходства в каком- либо отношении двух предметов или явлений.</a:t>
            </a:r>
          </a:p>
          <a:p>
            <a:r>
              <a:rPr lang="ru-RU" dirty="0" smtClean="0"/>
              <a:t>Перифраза – замена какого-либо слова описательным оборотом речи, в котором указаны признаки неназванного прямого предмета.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существительное в И.п. – существительное в И.п.»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Лес- кладовая солнца.</a:t>
            </a:r>
          </a:p>
          <a:p>
            <a:r>
              <a:rPr lang="ru-RU" dirty="0" smtClean="0"/>
              <a:t>Лес- простор для птиц и зверей.</a:t>
            </a:r>
          </a:p>
          <a:p>
            <a:r>
              <a:rPr lang="ru-RU" dirty="0" smtClean="0"/>
              <a:t>Лес- добрый друг человека.</a:t>
            </a:r>
          </a:p>
          <a:p>
            <a:r>
              <a:rPr lang="ru-RU" dirty="0" smtClean="0"/>
              <a:t>Лес- волшебный зеленый дом.</a:t>
            </a:r>
          </a:p>
          <a:p>
            <a:endParaRPr lang="ru-RU" dirty="0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804860"/>
            <a:ext cx="3816424" cy="305313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«Танец деревьев»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дерево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51520" y="3789040"/>
            <a:ext cx="1789843" cy="2681254"/>
          </a:xfrm>
        </p:spPr>
      </p:pic>
      <p:pic>
        <p:nvPicPr>
          <p:cNvPr id="5" name="Рисунок 4" descr="дерево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95736" y="2060848"/>
            <a:ext cx="2990594" cy="2234219"/>
          </a:xfrm>
          <a:prstGeom prst="rect">
            <a:avLst/>
          </a:prstGeom>
        </p:spPr>
      </p:pic>
      <p:pic>
        <p:nvPicPr>
          <p:cNvPr id="6" name="Рисунок 5" descr="дерев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1999" y="3549260"/>
            <a:ext cx="4320479" cy="29390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Диктант по аналогии.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Волк- серый разбойник.</a:t>
            </a:r>
          </a:p>
          <a:p>
            <a:r>
              <a:rPr lang="ru-RU" dirty="0" smtClean="0"/>
              <a:t>Выходит он на охоту, и звери убегают без оглядки</a:t>
            </a:r>
          </a:p>
          <a:p>
            <a:r>
              <a:rPr lang="ru-RU" dirty="0" smtClean="0"/>
              <a:t>У волка квадратная морда, злые глаза.</a:t>
            </a:r>
          </a:p>
          <a:p>
            <a:r>
              <a:rPr lang="ru-RU" dirty="0" smtClean="0"/>
              <a:t>Волка в народе называют «вором»</a:t>
            </a:r>
            <a:endParaRPr lang="ru-RU" dirty="0"/>
          </a:p>
        </p:txBody>
      </p:sp>
      <p:pic>
        <p:nvPicPr>
          <p:cNvPr id="4" name="Рисунок 3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933056"/>
            <a:ext cx="3810000" cy="2527300"/>
          </a:xfrm>
          <a:prstGeom prst="rect">
            <a:avLst/>
          </a:prstGeom>
        </p:spPr>
      </p:pic>
      <p:pic>
        <p:nvPicPr>
          <p:cNvPr id="5" name="Рисунок 4" descr="в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747274" cy="274727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202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«Угадай словечко»</vt:lpstr>
      <vt:lpstr>Тропы.</vt:lpstr>
      <vt:lpstr>Сравнение.</vt:lpstr>
      <vt:lpstr>Слайд 6</vt:lpstr>
      <vt:lpstr>«существительное в И.п. – существительное в И.п.»</vt:lpstr>
      <vt:lpstr>«Танец деревьев»</vt:lpstr>
      <vt:lpstr>Диктант по аналогии.</vt:lpstr>
      <vt:lpstr>Спасибо за урок!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15</cp:revision>
  <dcterms:created xsi:type="dcterms:W3CDTF">2011-12-04T14:44:20Z</dcterms:created>
  <dcterms:modified xsi:type="dcterms:W3CDTF">2011-12-11T11:17:44Z</dcterms:modified>
</cp:coreProperties>
</file>