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7" r:id="rId3"/>
    <p:sldId id="268" r:id="rId4"/>
    <p:sldId id="271" r:id="rId5"/>
    <p:sldId id="27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710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01AF-47FC-4FBD-A026-852C02B6CFF2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3BB2-FD41-4EFA-A6E3-453D07044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01AF-47FC-4FBD-A026-852C02B6CFF2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3BB2-FD41-4EFA-A6E3-453D07044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01AF-47FC-4FBD-A026-852C02B6CFF2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3BB2-FD41-4EFA-A6E3-453D07044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01AF-47FC-4FBD-A026-852C02B6CFF2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3BB2-FD41-4EFA-A6E3-453D07044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01AF-47FC-4FBD-A026-852C02B6CFF2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3BB2-FD41-4EFA-A6E3-453D07044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01AF-47FC-4FBD-A026-852C02B6CFF2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3BB2-FD41-4EFA-A6E3-453D07044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01AF-47FC-4FBD-A026-852C02B6CFF2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3BB2-FD41-4EFA-A6E3-453D07044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01AF-47FC-4FBD-A026-852C02B6CFF2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3BB2-FD41-4EFA-A6E3-453D07044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01AF-47FC-4FBD-A026-852C02B6CFF2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3BB2-FD41-4EFA-A6E3-453D07044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01AF-47FC-4FBD-A026-852C02B6CFF2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3BB2-FD41-4EFA-A6E3-453D07044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01AF-47FC-4FBD-A026-852C02B6CFF2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373BB2-FD41-4EFA-A6E3-453D07044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C601AF-47FC-4FBD-A026-852C02B6CFF2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373BB2-FD41-4EFA-A6E3-453D070440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857364"/>
          </a:xfrm>
        </p:spPr>
        <p:txBody>
          <a:bodyPr>
            <a:noAutofit/>
          </a:bodyPr>
          <a:lstStyle/>
          <a:p>
            <a:r>
              <a:rPr lang="ru-RU" sz="3600" dirty="0" smtClean="0"/>
              <a:t>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</a:t>
            </a:r>
            <a:r>
              <a:rPr lang="ru-RU" sz="3600" dirty="0" err="1" smtClean="0"/>
              <a:t>Системно-деятельностный</a:t>
            </a:r>
            <a:r>
              <a:rPr lang="ru-RU" sz="3600" dirty="0" smtClean="0"/>
              <a:t> подход </a:t>
            </a:r>
            <a:br>
              <a:rPr lang="ru-RU" sz="3600" dirty="0" smtClean="0"/>
            </a:br>
            <a:r>
              <a:rPr lang="ru-RU" sz="3600" dirty="0" smtClean="0"/>
              <a:t>   к  обучению во </a:t>
            </a:r>
            <a:r>
              <a:rPr lang="ru-RU" sz="3600" smtClean="0"/>
              <a:t>внеурочное время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3074" name="Picture 2" descr="C:\Users\user\Desktop\P1150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100" y="1935163"/>
            <a:ext cx="5853800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Подготовка к сочинению</a:t>
            </a:r>
            <a:br>
              <a:rPr lang="ru-RU" sz="3600" dirty="0" smtClean="0"/>
            </a:br>
            <a:r>
              <a:rPr lang="ru-RU" sz="3600" dirty="0" smtClean="0"/>
              <a:t>«Что такое толерантность?»</a:t>
            </a:r>
            <a:endParaRPr lang="ru-RU" sz="3600" dirty="0"/>
          </a:p>
        </p:txBody>
      </p:sp>
      <p:pic>
        <p:nvPicPr>
          <p:cNvPr id="4098" name="Picture 2" descr="C:\Users\user\Desktop\P21905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94326" y="1935163"/>
            <a:ext cx="635534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сочинению</a:t>
            </a:r>
            <a:br>
              <a:rPr lang="ru-RU" dirty="0" smtClean="0"/>
            </a:br>
            <a:r>
              <a:rPr lang="ru-RU" dirty="0" smtClean="0"/>
              <a:t>«Что такое толерантность?»</a:t>
            </a:r>
            <a:endParaRPr lang="ru-RU" dirty="0"/>
          </a:p>
        </p:txBody>
      </p:sp>
      <p:pic>
        <p:nvPicPr>
          <p:cNvPr id="5122" name="Picture 2" descr="C:\Users\user\Desktop\P101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Давайте говорить друг другу комплименты…(Урок развития речи на школьном стадионе).</a:t>
            </a:r>
            <a:endParaRPr lang="ru-RU" sz="4000" dirty="0"/>
          </a:p>
        </p:txBody>
      </p:sp>
      <p:pic>
        <p:nvPicPr>
          <p:cNvPr id="8194" name="Picture 2" descr="C:\Users\user\Desktop\P101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        </a:t>
            </a:r>
            <a:r>
              <a:rPr lang="ru-RU" sz="3600" smtClean="0"/>
              <a:t>Региональный компонент:</a:t>
            </a:r>
            <a:br>
              <a:rPr lang="ru-RU" sz="3600" smtClean="0"/>
            </a:br>
            <a:r>
              <a:rPr lang="ru-RU" sz="3600" smtClean="0"/>
              <a:t>      «ТЕПЕРЬ </a:t>
            </a:r>
            <a:r>
              <a:rPr lang="ru-RU" sz="3600" dirty="0" smtClean="0"/>
              <a:t>Я ПРО ТЕБЯ </a:t>
            </a:r>
            <a:r>
              <a:rPr lang="ru-RU" sz="3600" smtClean="0"/>
              <a:t>НАПИШУ</a:t>
            </a:r>
            <a:r>
              <a:rPr lang="ru-RU" smtClean="0"/>
              <a:t>…»</a:t>
            </a:r>
            <a:endParaRPr lang="ru-RU" dirty="0"/>
          </a:p>
        </p:txBody>
      </p:sp>
      <p:pic>
        <p:nvPicPr>
          <p:cNvPr id="11267" name="Picture 3" descr="C:\Users\user\Desktop\P32627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8543" y="1935163"/>
            <a:ext cx="706691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396</TotalTime>
  <Words>24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            Системно-деятельностный подход     к  обучению во внеурочное время  </vt:lpstr>
      <vt:lpstr>Подготовка к сочинению «Что такое толерантность?»</vt:lpstr>
      <vt:lpstr>Подготовка к сочинению «Что такое толерантность?»</vt:lpstr>
      <vt:lpstr>Давайте говорить друг другу комплименты…(Урок развития речи на школьном стадионе).</vt:lpstr>
      <vt:lpstr>        Региональный компонент:       «ТЕПЕРЬ Я ПРО ТЕБЯ НАПИШУ…»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85</cp:revision>
  <dcterms:created xsi:type="dcterms:W3CDTF">2013-10-07T19:08:14Z</dcterms:created>
  <dcterms:modified xsi:type="dcterms:W3CDTF">2013-10-11T16:21:43Z</dcterms:modified>
</cp:coreProperties>
</file>