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81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384C14-8BD3-4191-9802-1FC98270130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6B15CB-90CB-4C7B-A6DF-526BEDE4BB1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azbook.ru/" TargetMode="External"/><Relationship Id="rId2" Type="http://schemas.openxmlformats.org/officeDocument/2006/relationships/hyperlink" Target="http://rudocs.exdat.com/docs/index-12518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csite.inf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500198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Фразеологизмы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Употребление</a:t>
            </a:r>
          </a:p>
          <a:p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 речи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60000">
            <a:off x="628289" y="205705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0000">
            <a:off x="6725328" y="1913699"/>
            <a:ext cx="18811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141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Ресурсы: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rudocs.exdat.com/docs/index-125184.html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http://frazbook.ru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http://www.encsite.info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7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215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828836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Презентацию подготовила 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Яганина</a:t>
            </a:r>
            <a:r>
              <a:rPr lang="ru-RU" sz="2800" b="1" i="1" dirty="0" smtClean="0">
                <a:solidFill>
                  <a:srgbClr val="002060"/>
                </a:solidFill>
              </a:rPr>
              <a:t> С. В., учитель русского языка и литературы МОКУ «Зареченская ООШ»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Октябрьского района Приморского края.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0000">
            <a:off x="1170916" y="3754463"/>
            <a:ext cx="146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8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428604"/>
            <a:ext cx="47149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Стилевая окраска фразеологизмов русского языка</a:t>
            </a:r>
          </a:p>
          <a:p>
            <a:endParaRPr lang="ru-RU" sz="2000" b="1" dirty="0" smtClean="0"/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Большинство фразеологизмов русского языка имеет своим источником русскую разговорно-бытовую речь.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2428868"/>
            <a:ext cx="4714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Бабушкины (бабьи) сказки (разг., </a:t>
            </a:r>
            <a:r>
              <a:rPr lang="ru-RU" sz="2000" b="1" dirty="0" err="1" smtClean="0">
                <a:solidFill>
                  <a:schemeClr val="bg1"/>
                </a:solidFill>
              </a:rPr>
              <a:t>неодобрит</a:t>
            </a:r>
            <a:r>
              <a:rPr lang="ru-RU" sz="2000" b="1" dirty="0" smtClean="0">
                <a:solidFill>
                  <a:schemeClr val="bg1"/>
                </a:solidFill>
              </a:rPr>
              <a:t>.) - выдумки, вздор.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Держать хвост пистолетом (разг., шутл.) - не терять выдержки, самообладания, не унывать).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Держи карман шире (разг., шутл.) –не надейся, не рассчитывай на что- либо.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Развешивать уши (прост.) слушать что либо с большим увлечением и доверчивостью.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95339"/>
            <a:ext cx="4214810" cy="47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061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"/>
            <a:ext cx="44291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Вторая группа фразеологизмов – книжные.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Во сто крат </a:t>
            </a:r>
            <a:r>
              <a:rPr lang="ru-RU" sz="2800" dirty="0" smtClean="0">
                <a:solidFill>
                  <a:schemeClr val="bg1"/>
                </a:solidFill>
              </a:rPr>
              <a:t>(книжн. высок.) - во много раз, на много.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Нести свой крест </a:t>
            </a:r>
            <a:r>
              <a:rPr lang="ru-RU" sz="2800" dirty="0" smtClean="0">
                <a:solidFill>
                  <a:schemeClr val="bg1"/>
                </a:solidFill>
              </a:rPr>
              <a:t>(книжн. высок.)- мужественно, стойко переносить трудности, невзгоды, ради высоких целей идей.</a:t>
            </a:r>
          </a:p>
          <a:p>
            <a:endParaRPr lang="ru-RU" sz="2800" dirty="0" smtClean="0"/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Поднимать на щит </a:t>
            </a:r>
            <a:r>
              <a:rPr lang="ru-RU" sz="2800" dirty="0" smtClean="0">
                <a:solidFill>
                  <a:schemeClr val="bg1"/>
                </a:solidFill>
              </a:rPr>
              <a:t>(книжн.) - отзываться с похвалой о ком-либо или о чём либо, восхвалять.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485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929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Фразеологизмы могут быть многозначными.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Сойти с ума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Лишиться </a:t>
            </a:r>
            <a:r>
              <a:rPr lang="ru-RU" sz="2000" b="1" dirty="0" smtClean="0">
                <a:solidFill>
                  <a:schemeClr val="bg1"/>
                </a:solidFill>
              </a:rPr>
              <a:t>рассудка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Сильно </a:t>
            </a:r>
            <a:r>
              <a:rPr lang="ru-RU" sz="2000" b="1" dirty="0" smtClean="0">
                <a:solidFill>
                  <a:schemeClr val="bg1"/>
                </a:solidFill>
              </a:rPr>
              <a:t>беспокоиться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Очень интересоваться </a:t>
            </a:r>
            <a:r>
              <a:rPr lang="ru-RU" sz="2000" b="1" dirty="0" smtClean="0">
                <a:solidFill>
                  <a:schemeClr val="bg1"/>
                </a:solidFill>
              </a:rPr>
              <a:t>чем-либо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Делать глупости, поступать </a:t>
            </a:r>
            <a:r>
              <a:rPr lang="ru-RU" sz="2000" b="1" dirty="0" smtClean="0">
                <a:solidFill>
                  <a:schemeClr val="bg1"/>
                </a:solidFill>
              </a:rPr>
              <a:t>неразумно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Восклицания, выражающие удивление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Приходить в </a:t>
            </a:r>
            <a:r>
              <a:rPr lang="ru-RU" sz="2000" b="1" dirty="0" smtClean="0">
                <a:solidFill>
                  <a:srgbClr val="002060"/>
                </a:solidFill>
              </a:rPr>
              <a:t>себя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Выходить из обморочного </a:t>
            </a:r>
            <a:r>
              <a:rPr lang="ru-RU" sz="2000" b="1" dirty="0" smtClean="0">
                <a:solidFill>
                  <a:schemeClr val="bg1"/>
                </a:solidFill>
              </a:rPr>
              <a:t>состояния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Не чувствовать </a:t>
            </a:r>
            <a:r>
              <a:rPr lang="ru-RU" sz="2000" b="1" dirty="0" smtClean="0">
                <a:solidFill>
                  <a:schemeClr val="bg1"/>
                </a:solidFill>
              </a:rPr>
              <a:t>усталости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Перестать волноваться, успокаиваться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4944"/>
            <a:ext cx="2776392" cy="25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43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5846"/>
            <a:ext cx="62230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Фразеологические синонимы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(близкие по </a:t>
            </a:r>
            <a:r>
              <a:rPr lang="ru-RU" sz="2000" b="1" dirty="0" smtClean="0">
                <a:solidFill>
                  <a:schemeClr val="bg1"/>
                </a:solidFill>
              </a:rPr>
              <a:t>значению фразеологизмы).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 два </a:t>
            </a:r>
            <a:r>
              <a:rPr lang="ru-RU" sz="2000" b="1" dirty="0" smtClean="0">
                <a:solidFill>
                  <a:schemeClr val="bg1"/>
                </a:solidFill>
              </a:rPr>
              <a:t>счёта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 мгновение </a:t>
            </a:r>
            <a:r>
              <a:rPr lang="ru-RU" sz="2000" b="1" dirty="0" smtClean="0">
                <a:solidFill>
                  <a:schemeClr val="bg1"/>
                </a:solidFill>
              </a:rPr>
              <a:t>ока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 один мах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Одна нога здесь, другая там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 весь дух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Во все лопатки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Во всю </a:t>
            </a:r>
            <a:r>
              <a:rPr lang="ru-RU" sz="2000" b="1" dirty="0" smtClean="0">
                <a:solidFill>
                  <a:schemeClr val="bg1"/>
                </a:solidFill>
              </a:rPr>
              <a:t>прыть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Изо всех </a:t>
            </a:r>
            <a:r>
              <a:rPr lang="ru-RU" sz="2000" b="1" dirty="0" smtClean="0">
                <a:solidFill>
                  <a:schemeClr val="bg1"/>
                </a:solidFill>
              </a:rPr>
              <a:t>сил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Что есть духу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924944"/>
            <a:ext cx="1728192" cy="32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760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642919"/>
            <a:ext cx="38576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Фразеологические антонимы </a:t>
            </a:r>
            <a:r>
              <a:rPr lang="ru-RU" sz="2000" b="1" dirty="0" smtClean="0">
                <a:solidFill>
                  <a:schemeClr val="bg1"/>
                </a:solidFill>
              </a:rPr>
              <a:t>(противоположные по значению фразеологизмы).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Кот наплакал (очень мало)- Куры не клюют (очень много)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 кошка с собакой (</a:t>
            </a:r>
            <a:r>
              <a:rPr lang="ru-RU" sz="2000" b="1" dirty="0" smtClean="0">
                <a:solidFill>
                  <a:schemeClr val="bg1"/>
                </a:solidFill>
              </a:rPr>
              <a:t>недружно)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Душа </a:t>
            </a:r>
            <a:r>
              <a:rPr lang="ru-RU" sz="2000" b="1" dirty="0" smtClean="0">
                <a:solidFill>
                  <a:schemeClr val="bg1"/>
                </a:solidFill>
              </a:rPr>
              <a:t>в душу (дружно)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284984"/>
            <a:ext cx="2448272" cy="32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867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8847"/>
            <a:ext cx="828680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Определите значения фразеологизмов: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Со всех ног                        Ничего не видно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Ни в зуб ногой                  Доверчиво слушать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Зарубить на носу             Очень быстро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Хоть глаз выколи           Ничего не знать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Развесить уши                  Твёрдо запомнить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Укажите фразеологизмы – антонимы: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Жить как кошка с собакой          Хоть отбавляй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С гулькин нос                                Душа в душу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Вдоль и поперёк                           Спустя рукава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Засучив рукава                            На скорую руку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8847"/>
            <a:ext cx="82153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Вспомните, какие фразеологизмы мы употребляем, когда говорим: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 полной тишине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Об очень большой тесноте в помещении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 том, кто потерпел неудачу, оказался в неловком, смешном положении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яблоку негде упасть,  слышно, слышно, как муха пролетит,  дать задний ход, плыть по течению, отвести глаза, сел в калошу.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отвести глаза, сел в калошу,</a:t>
            </a:r>
          </a:p>
        </p:txBody>
      </p:sp>
    </p:spTree>
    <p:extLst>
      <p:ext uri="{BB962C8B-B14F-4D97-AF65-F5344CB8AC3E}">
        <p14:creationId xmlns:p14="http://schemas.microsoft.com/office/powerpoint/2010/main" val="361603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28343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Найдите фразеологизмы-синонимы и соедините их.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Голову морочить	                                Держать ушки на макушке   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Держать ухо востро	                                Летать в облаках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Считать ворон	                                              Сердце не на месте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Утереть нос	                                              Заговаривать зубы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Кошки на душе скребут	                                Заткнуть за пояс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65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432</Words>
  <Application>Microsoft Office PowerPoint</Application>
  <PresentationFormat>Экран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Фразеологизмы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 - </dc:title>
  <dc:creator>Учитель</dc:creator>
  <cp:lastModifiedBy>Учитель</cp:lastModifiedBy>
  <cp:revision>3</cp:revision>
  <dcterms:created xsi:type="dcterms:W3CDTF">2013-10-11T10:10:52Z</dcterms:created>
  <dcterms:modified xsi:type="dcterms:W3CDTF">2013-10-12T06:39:29Z</dcterms:modified>
</cp:coreProperties>
</file>