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4" r:id="rId4"/>
    <p:sldId id="262" r:id="rId5"/>
    <p:sldId id="263" r:id="rId6"/>
    <p:sldId id="261" r:id="rId7"/>
    <p:sldId id="258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23E7"/>
    <a:srgbClr val="13009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339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403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874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29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711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71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164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84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23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853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16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531F-4363-4AA3-B40B-A039BE1F0B31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766F-DD27-4B29-8707-D8751526A8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6436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osm.mp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12" Type="http://schemas.openxmlformats.org/officeDocument/2006/relationships/image" Target="../media/image32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11" Type="http://schemas.openxmlformats.org/officeDocument/2006/relationships/image" Target="../media/image31.gif"/><Relationship Id="rId5" Type="http://schemas.openxmlformats.org/officeDocument/2006/relationships/image" Target="../media/image25.gif"/><Relationship Id="rId10" Type="http://schemas.openxmlformats.org/officeDocument/2006/relationships/image" Target="../media/image30.gif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j02339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26209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10"/>
          <p:cNvSpPr>
            <a:spLocks noChangeArrowheads="1" noChangeShapeType="1" noTextEdit="1"/>
          </p:cNvSpPr>
          <p:nvPr/>
        </p:nvSpPr>
        <p:spPr bwMode="auto">
          <a:xfrm>
            <a:off x="928662" y="928670"/>
            <a:ext cx="7747794" cy="4588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73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УРОК 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МАТЕМАТИКИ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в  1 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классе</a:t>
            </a:r>
            <a:endParaRPr lang="ru-RU" sz="3600" b="1" kern="10" dirty="0" smtClean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Cambria" pitchFamily="18" charset="0"/>
              <a:cs typeface="Arial"/>
            </a:endParaRPr>
          </a:p>
          <a:p>
            <a:pPr algn="ctr"/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Cambria" pitchFamily="18" charset="0"/>
                <a:cs typeface="Arial"/>
              </a:rPr>
              <a:t>Учитель: Володина Л.Н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latin typeface="Arial"/>
                <a:cs typeface="Arial"/>
              </a:rPr>
              <a:t>.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pic>
        <p:nvPicPr>
          <p:cNvPr id="2052" name="Picture 11" descr="Holidays_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260350"/>
            <a:ext cx="1511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Holidays_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85750"/>
            <a:ext cx="15113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86806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2D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0"/>
            <a:ext cx="9144000" cy="58658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b="1" dirty="0" smtClean="0"/>
              <a:t>Выбери цифру, обозначающую количество</a:t>
            </a:r>
          </a:p>
          <a:p>
            <a:pPr algn="ctr">
              <a:buFontTx/>
              <a:buNone/>
            </a:pPr>
            <a:r>
              <a:rPr lang="ru-RU" b="1" dirty="0" smtClean="0"/>
              <a:t>кругов;  лучей; четырёхугольников; белых фигур.</a:t>
            </a:r>
          </a:p>
        </p:txBody>
      </p:sp>
      <p:sp>
        <p:nvSpPr>
          <p:cNvPr id="4099" name="Oval 4"/>
          <p:cNvSpPr>
            <a:spLocks noChangeArrowheads="1"/>
          </p:cNvSpPr>
          <p:nvPr/>
        </p:nvSpPr>
        <p:spPr bwMode="auto">
          <a:xfrm>
            <a:off x="611188" y="4005263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Oval 5"/>
          <p:cNvSpPr>
            <a:spLocks noChangeArrowheads="1"/>
          </p:cNvSpPr>
          <p:nvPr/>
        </p:nvSpPr>
        <p:spPr bwMode="auto">
          <a:xfrm>
            <a:off x="323850" y="2060575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1" name="Oval 6"/>
          <p:cNvSpPr>
            <a:spLocks noChangeArrowheads="1"/>
          </p:cNvSpPr>
          <p:nvPr/>
        </p:nvSpPr>
        <p:spPr bwMode="auto">
          <a:xfrm>
            <a:off x="7740650" y="4076700"/>
            <a:ext cx="720725" cy="7207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Oval 7"/>
          <p:cNvSpPr>
            <a:spLocks noChangeArrowheads="1"/>
          </p:cNvSpPr>
          <p:nvPr/>
        </p:nvSpPr>
        <p:spPr bwMode="auto">
          <a:xfrm>
            <a:off x="7019925" y="3284538"/>
            <a:ext cx="431800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8"/>
          <p:cNvSpPr>
            <a:spLocks noChangeArrowheads="1"/>
          </p:cNvSpPr>
          <p:nvPr/>
        </p:nvSpPr>
        <p:spPr bwMode="auto">
          <a:xfrm>
            <a:off x="1403350" y="2205038"/>
            <a:ext cx="1223963" cy="12239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9"/>
          <p:cNvSpPr>
            <a:spLocks noChangeArrowheads="1"/>
          </p:cNvSpPr>
          <p:nvPr/>
        </p:nvSpPr>
        <p:spPr bwMode="auto">
          <a:xfrm>
            <a:off x="5795963" y="2565400"/>
            <a:ext cx="431800" cy="431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Line 10"/>
          <p:cNvSpPr>
            <a:spLocks noChangeShapeType="1"/>
          </p:cNvSpPr>
          <p:nvPr/>
        </p:nvSpPr>
        <p:spPr bwMode="auto">
          <a:xfrm flipH="1">
            <a:off x="3492500" y="2636838"/>
            <a:ext cx="1150938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6" name="Line 11"/>
          <p:cNvSpPr>
            <a:spLocks noChangeShapeType="1"/>
          </p:cNvSpPr>
          <p:nvPr/>
        </p:nvSpPr>
        <p:spPr bwMode="auto">
          <a:xfrm flipH="1">
            <a:off x="2555875" y="3284538"/>
            <a:ext cx="2808288" cy="431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7" name="Line 12"/>
          <p:cNvSpPr>
            <a:spLocks noChangeShapeType="1"/>
          </p:cNvSpPr>
          <p:nvPr/>
        </p:nvSpPr>
        <p:spPr bwMode="auto">
          <a:xfrm flipH="1">
            <a:off x="3779838" y="2133600"/>
            <a:ext cx="576262" cy="2735263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8" name="Line 13"/>
          <p:cNvSpPr>
            <a:spLocks noChangeShapeType="1"/>
          </p:cNvSpPr>
          <p:nvPr/>
        </p:nvSpPr>
        <p:spPr bwMode="auto">
          <a:xfrm>
            <a:off x="3635375" y="2492375"/>
            <a:ext cx="1008063" cy="23764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9" name="Oval 14"/>
          <p:cNvSpPr>
            <a:spLocks noChangeArrowheads="1"/>
          </p:cNvSpPr>
          <p:nvPr/>
        </p:nvSpPr>
        <p:spPr bwMode="auto">
          <a:xfrm>
            <a:off x="3995738" y="3429000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10" name="AutoShape 15"/>
          <p:cNvSpPr>
            <a:spLocks noChangeArrowheads="1"/>
          </p:cNvSpPr>
          <p:nvPr/>
        </p:nvSpPr>
        <p:spPr bwMode="auto">
          <a:xfrm>
            <a:off x="5219700" y="4149725"/>
            <a:ext cx="792163" cy="720725"/>
          </a:xfrm>
          <a:custGeom>
            <a:avLst/>
            <a:gdLst>
              <a:gd name="T0" fmla="*/ 25420474 w 21600"/>
              <a:gd name="T1" fmla="*/ 12024195 h 21600"/>
              <a:gd name="T2" fmla="*/ 14525995 w 21600"/>
              <a:gd name="T3" fmla="*/ 24048357 h 21600"/>
              <a:gd name="T4" fmla="*/ 3631480 w 21600"/>
              <a:gd name="T5" fmla="*/ 12024195 h 21600"/>
              <a:gd name="T6" fmla="*/ 14525995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Rectangle 16"/>
          <p:cNvSpPr>
            <a:spLocks noChangeArrowheads="1"/>
          </p:cNvSpPr>
          <p:nvPr/>
        </p:nvSpPr>
        <p:spPr bwMode="auto">
          <a:xfrm>
            <a:off x="6877050" y="2133600"/>
            <a:ext cx="1727200" cy="358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1042988" y="6673850"/>
            <a:ext cx="6624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619250" y="5949950"/>
            <a:ext cx="6624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2564171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osm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42828"/>
            <a:ext cx="9144000" cy="6900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6000"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1042988" y="6673850"/>
            <a:ext cx="6624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619250" y="5949950"/>
            <a:ext cx="6624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7767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3000" b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2" name="Text Box 17"/>
          <p:cNvSpPr txBox="1">
            <a:spLocks noChangeArrowheads="1"/>
          </p:cNvSpPr>
          <p:nvPr/>
        </p:nvSpPr>
        <p:spPr bwMode="auto">
          <a:xfrm>
            <a:off x="1042988" y="6673850"/>
            <a:ext cx="66246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1619250" y="5949950"/>
            <a:ext cx="66246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4400" b="1"/>
              <a:t>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977673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13" descr="C:\Users\User\Desktop\осьминог епте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288" y="556260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C:\Users\User\Desktop\осьминог епте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789363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 descr="C:\Users\User\Desktop\осьминог ептеть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951413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9" descr="C:\Users\User\Desktop\осьминог грязный мать е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0" descr="C:\Users\User\Desktop\осьминог грязный мать его 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5175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1" descr="C:\Users\User\Desktop\осьминог грязный мать его 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2" descr="C:\Users\User\Desktop\осьминог грязный мать его 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3" y="3094038"/>
            <a:ext cx="228600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3" descr="C:\Users\User\Desktop\осьминог грязный мать его 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2286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968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rgbClr val="92D05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286625" cy="928687"/>
          </a:xfrm>
        </p:spPr>
        <p:txBody>
          <a:bodyPr/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Состав числа 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3186113" cy="4643438"/>
          </a:xfrm>
        </p:spPr>
        <p:txBody>
          <a:bodyPr rtlCol="0">
            <a:normAutofit fontScale="92500" lnSpcReduction="10000"/>
          </a:bodyPr>
          <a:lstStyle/>
          <a:p>
            <a:pPr marL="514350" indent="-514350"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lain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marL="514350" indent="-514350"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lain" startAt="4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14350" indent="-514350"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lain" startAt="3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514350" indent="-514350" algn="ctr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AutoNum type="arabicPlain" startAt="6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и    </a:t>
            </a: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5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lain" startAt="3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sp>
        <p:nvSpPr>
          <p:cNvPr id="4100" name="Содержимое 17"/>
          <p:cNvSpPr>
            <a:spLocks noGrp="1"/>
          </p:cNvSpPr>
          <p:nvPr>
            <p:ph sz="half" idx="2"/>
          </p:nvPr>
        </p:nvSpPr>
        <p:spPr>
          <a:xfrm>
            <a:off x="4643438" y="1000125"/>
            <a:ext cx="3567112" cy="4786313"/>
          </a:xfrm>
        </p:spPr>
        <p:txBody>
          <a:bodyPr rtlCol="0">
            <a:normAutofit fontScale="92500" lnSpcReduction="10000"/>
          </a:bodyPr>
          <a:lstStyle/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Arial" charset="0"/>
              <a:buAutoNum type="arabicPlain" startAt="2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и    6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Arial" charset="0"/>
              <a:buAutoNum type="arabicPlain" startAt="5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и    3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Arial" charset="0"/>
              <a:buAutoNum type="arabicPlain" startAt="7"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и 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   и 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143000"/>
            <a:ext cx="1143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286000"/>
            <a:ext cx="114458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286125"/>
            <a:ext cx="11779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643438"/>
            <a:ext cx="11731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071563"/>
            <a:ext cx="1214438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286000"/>
            <a:ext cx="121443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3500438"/>
            <a:ext cx="128587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572000"/>
            <a:ext cx="13335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5867400"/>
            <a:ext cx="666750" cy="9906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75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38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0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5867400"/>
            <a:ext cx="6667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76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3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wave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57438" y="1143000"/>
            <a:ext cx="45656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0070C0"/>
                </a:solidFill>
                <a:latin typeface="Calibri" pitchFamily="34" charset="0"/>
              </a:rPr>
              <a:t>«Молодцы!»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2143125"/>
            <a:ext cx="624046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Состав числа всем надо знать,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Чтоб получать оценку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57813" y="3000375"/>
            <a:ext cx="5349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5400" b="1">
                <a:solidFill>
                  <a:srgbClr val="C00000"/>
                </a:solidFill>
                <a:latin typeface="Calibri" pitchFamily="34" charset="0"/>
              </a:rPr>
              <a:t>5</a:t>
            </a:r>
          </a:p>
        </p:txBody>
      </p:sp>
      <p:pic>
        <p:nvPicPr>
          <p:cNvPr id="16390" name="Рисунок 6" descr="butterfn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357313"/>
            <a:ext cx="7429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 descr="butterg8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428750"/>
            <a:ext cx="600075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8" descr="balloons17.g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928938"/>
            <a:ext cx="8794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 descr="i2417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5250" y="285750"/>
            <a:ext cx="1143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0" descr="i2389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072063"/>
            <a:ext cx="1050925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11" descr="dis92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8" y="3500438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Рисунок 12" descr="dis90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071938"/>
            <a:ext cx="952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Рисунок 13" descr="dis93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5" y="3357563"/>
            <a:ext cx="1190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Рисунок 14" descr="dis9.gif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571875"/>
            <a:ext cx="10477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Рисунок 15" descr="7074.gif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5750"/>
            <a:ext cx="228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7468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67</Words>
  <Application>Microsoft Office PowerPoint</Application>
  <PresentationFormat>Экран (4:3)</PresentationFormat>
  <Paragraphs>21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Состав числа 8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Родители</dc:creator>
  <cp:lastModifiedBy>User</cp:lastModifiedBy>
  <cp:revision>17</cp:revision>
  <dcterms:created xsi:type="dcterms:W3CDTF">2012-10-09T12:35:49Z</dcterms:created>
  <dcterms:modified xsi:type="dcterms:W3CDTF">2015-12-07T17:40:55Z</dcterms:modified>
</cp:coreProperties>
</file>