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60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63" r:id="rId16"/>
    <p:sldId id="264" r:id="rId17"/>
    <p:sldId id="265" r:id="rId18"/>
    <p:sldId id="266" r:id="rId19"/>
    <p:sldId id="282" r:id="rId20"/>
    <p:sldId id="267" r:id="rId21"/>
    <p:sldId id="297" r:id="rId22"/>
    <p:sldId id="280" r:id="rId23"/>
    <p:sldId id="281" r:id="rId24"/>
    <p:sldId id="283" r:id="rId25"/>
    <p:sldId id="292" r:id="rId26"/>
    <p:sldId id="289" r:id="rId27"/>
    <p:sldId id="284" r:id="rId28"/>
    <p:sldId id="286" r:id="rId29"/>
    <p:sldId id="285" r:id="rId30"/>
    <p:sldId id="293" r:id="rId31"/>
    <p:sldId id="291" r:id="rId32"/>
    <p:sldId id="287" r:id="rId33"/>
    <p:sldId id="294" r:id="rId34"/>
    <p:sldId id="295" r:id="rId35"/>
    <p:sldId id="290" r:id="rId36"/>
    <p:sldId id="296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3300"/>
    <a:srgbClr val="CC9900"/>
    <a:srgbClr val="FF0066"/>
    <a:srgbClr val="808000"/>
    <a:srgbClr val="A50021"/>
    <a:srgbClr val="00FF00"/>
    <a:srgbClr val="FF6600"/>
    <a:srgbClr val="4494E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-96" y="-5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7F120-B3B9-4B71-9683-D5D47D384759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6FFCF-D17D-4207-A855-F927989B29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5797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6FFCF-D17D-4207-A855-F927989B29E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6FFCF-D17D-4207-A855-F927989B29E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6FFCF-D17D-4207-A855-F927989B29E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6FFCF-D17D-4207-A855-F927989B29E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6FFCF-D17D-4207-A855-F927989B29E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6FFCF-D17D-4207-A855-F927989B29E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6FFCF-D17D-4207-A855-F927989B29E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06703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6FFCF-D17D-4207-A855-F927989B29E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6FFCF-D17D-4207-A855-F927989B29E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6FFCF-D17D-4207-A855-F927989B29E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6FFCF-D17D-4207-A855-F927989B29EC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6FFCF-D17D-4207-A855-F927989B29E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6FFCF-D17D-4207-A855-F927989B29EC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6FFCF-D17D-4207-A855-F927989B29EC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6FFCF-D17D-4207-A855-F927989B29EC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6FFCF-D17D-4207-A855-F927989B29EC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6FFCF-D17D-4207-A855-F927989B29EC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6FFCF-D17D-4207-A855-F927989B29EC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6FFCF-D17D-4207-A855-F927989B29EC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6FFCF-D17D-4207-A855-F927989B29EC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6FFCF-D17D-4207-A855-F927989B29EC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6FFCF-D17D-4207-A855-F927989B29EC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6FFCF-D17D-4207-A855-F927989B29E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6FFCF-D17D-4207-A855-F927989B29EC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6FFCF-D17D-4207-A855-F927989B29EC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6FFCF-D17D-4207-A855-F927989B29EC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6FFCF-D17D-4207-A855-F927989B29EC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6FFCF-D17D-4207-A855-F927989B29EC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6FFCF-D17D-4207-A855-F927989B29EC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6FFCF-D17D-4207-A855-F927989B29EC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6FFCF-D17D-4207-A855-F927989B29E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6FFCF-D17D-4207-A855-F927989B29E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6FFCF-D17D-4207-A855-F927989B29E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6FFCF-D17D-4207-A855-F927989B29E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6FFCF-D17D-4207-A855-F927989B29E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6FFCF-D17D-4207-A855-F927989B29E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773C4-971E-4F4D-A554-E0769AF76B16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D0A5-FAD2-47C6-A532-83DFE375D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89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773C4-971E-4F4D-A554-E0769AF76B16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D0A5-FAD2-47C6-A532-83DFE375D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8106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773C4-971E-4F4D-A554-E0769AF76B16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D0A5-FAD2-47C6-A532-83DFE375D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2427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773C4-971E-4F4D-A554-E0769AF76B16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D0A5-FAD2-47C6-A532-83DFE375D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8847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773C4-971E-4F4D-A554-E0769AF76B16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D0A5-FAD2-47C6-A532-83DFE375D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3612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773C4-971E-4F4D-A554-E0769AF76B16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D0A5-FAD2-47C6-A532-83DFE375D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7590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773C4-971E-4F4D-A554-E0769AF76B16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D0A5-FAD2-47C6-A532-83DFE375D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0435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773C4-971E-4F4D-A554-E0769AF76B16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D0A5-FAD2-47C6-A532-83DFE375D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2426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773C4-971E-4F4D-A554-E0769AF76B16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D0A5-FAD2-47C6-A532-83DFE375D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4271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773C4-971E-4F4D-A554-E0769AF76B16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D0A5-FAD2-47C6-A532-83DFE375D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92968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773C4-971E-4F4D-A554-E0769AF76B16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D0A5-FAD2-47C6-A532-83DFE375D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6469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773C4-971E-4F4D-A554-E0769AF76B16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0D0A5-FAD2-47C6-A532-83DFE375D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8101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для воспитателей «Математическое развитие дошкольников»</a:t>
            </a:r>
            <a:endParaRPr lang="ru-RU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363333"/>
          </a:xfrm>
        </p:spPr>
        <p:txBody>
          <a:bodyPr/>
          <a:lstStyle/>
          <a:p>
            <a:r>
              <a:rPr lang="ru-RU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ГБДОУ детский сад № 126 </a:t>
            </a:r>
          </a:p>
          <a:p>
            <a:r>
              <a:rPr lang="ru-RU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Выборгского района Санкт-Петербурга</a:t>
            </a:r>
          </a:p>
          <a:p>
            <a:r>
              <a:rPr lang="ru-RU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Заведующий</a:t>
            </a:r>
            <a:r>
              <a:rPr lang="ru-RU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И.Е.Писаренко</a:t>
            </a:r>
            <a:endParaRPr lang="ru-RU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967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Современное состояние теории и методики развития математических представлений у детей дошкольного возраста сложилось под влиянием следующих взглядов</a:t>
            </a:r>
            <a:endParaRPr lang="ru-RU" sz="20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Педагоги-методисты: Е. И. Тихеева, Л. В. Глаголева, Ф. Н. </a:t>
            </a:r>
            <a:r>
              <a:rPr lang="ru-RU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Блехер</a:t>
            </a:r>
            <a:r>
              <a:rPr lang="ru-RU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др</a:t>
            </a:r>
            <a:r>
              <a:rPr lang="ru-RU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b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endParaRPr lang="ru-RU" b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■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обстановки для успешного развития и воспитания детей.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■ Разработка игровых методов обучения и подходов к их реализации.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■ Конструирование содержания обучения в детском саду и подготовительных классах (в виде уроков).</a:t>
            </a:r>
          </a:p>
        </p:txBody>
      </p:sp>
      <p:pic>
        <p:nvPicPr>
          <p:cNvPr id="2050" name="Picture 2" descr="https://upload.wikimedia.org/wikipedia/ru/a/a5/%D0%A2%D0%B8%D1%85%D0%B5%D0%B5%D0%B2%D0%B0_%D0%95_%D0%9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487" y="3101276"/>
            <a:ext cx="1549828" cy="21048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185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Современное состояние теории и методики развития математических представлений у детей дошкольного возраста сложилось под влиянием следующих взглядов</a:t>
            </a:r>
            <a:endParaRPr lang="ru-RU" sz="20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 80—90-х гг. XX в.: П. Я. Гальперин, В. В. Давыдов, Н. И. Непомнящая и др.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■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Выяснение возможностей интенсификации и оптимизации обучения детей.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■ Освоение начальных математических представлений через предметные действия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■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Уравнивания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измерения.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■ Наглядное моделирование в процессе решения арифметических задач.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■ Обогащение содержания обучения и развития (связи и зависимости, логические операции и т. д.).</a:t>
            </a:r>
          </a:p>
        </p:txBody>
      </p:sp>
      <p:pic>
        <p:nvPicPr>
          <p:cNvPr id="3074" name="Picture 2" descr="http://indi-go.net.ua/uploads/fotos/galper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32569"/>
            <a:ext cx="2380361" cy="23748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https://im2-tub-ru.yandex.net/i?id=dbfd494579aece8d48a5ff740d107458&amp;n=33&amp;h=190&amp;w=2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m2-tub-ru.yandex.net/i?id=dbfd494579aece8d48a5ff740d107458&amp;n=33&amp;h=190&amp;w=25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m3-tub-ru.yandex.net/i?id=b0dd0422f9dd1bba10b13cf4e022a4d8&amp;n=33&amp;h=190&amp;w=143"/>
          <p:cNvSpPr>
            <a:spLocks noChangeAspect="1" noChangeArrowheads="1"/>
          </p:cNvSpPr>
          <p:nvPr/>
        </p:nvSpPr>
        <p:spPr bwMode="auto">
          <a:xfrm>
            <a:off x="3703447" y="366577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s://im3-tub-ru.yandex.net/i?id=b0dd0422f9dd1bba10b13cf4e022a4d8&amp;n=33&amp;h=190&amp;w=143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https://im3-tub-ru.yandex.net/i?id=b0dd0422f9dd1bba10b13cf4e022a4d8&amp;n=33&amp;h=190&amp;w=143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6640" y="2743200"/>
            <a:ext cx="2098421" cy="25150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6640" y="2713059"/>
            <a:ext cx="2098421" cy="25150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3814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Современное состояние теории и методики развития математических представлений у детей дошкольного возраста сложилось под влиянием следующих взглядов</a:t>
            </a:r>
            <a:endParaRPr lang="ru-RU" sz="20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Ученый-исследователь А. М. </a:t>
            </a:r>
            <a:r>
              <a:rPr lang="ru-RU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Леушина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(исследования 1956 г.)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■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Теоретическое обоснование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дочислового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периода обучения детей и периода развития числовых представлений.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■ Методика развития количественных и числовых представлений у детей.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■ Обучение на занятиях — основной путь освоения содержания.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■ Деление материалов на демонстрационные и раздаточные.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■ Целенаправленное формирование элементарных математических представлений у детей.</a:t>
            </a:r>
          </a:p>
        </p:txBody>
      </p:sp>
      <p:pic>
        <p:nvPicPr>
          <p:cNvPr id="3074" name="Picture 2" descr="http://www.kdp-spb.ru/img/kafedra/fotogalereya/istoriya-kdp/foto-istoriya-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203" y="2557164"/>
            <a:ext cx="2598511" cy="34190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5574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Современное состояние теории и методики развития математических представлений у детей дошкольного возраста сложилось под влиянием </a:t>
            </a:r>
            <a:r>
              <a:rPr lang="ru-RU" sz="20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следующих взглядов</a:t>
            </a:r>
            <a:endParaRPr lang="ru-RU" sz="20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rgbClr val="8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 концепции дошкольного воспитания: В. В. Давыдов, В. А. Петровский и др.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идей личностно-ориентированного подхода к развитию и воспитанию детей.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■ Организация совместной с ребенком деятельности развивающей направленности, самостоятельной и организованной в специально созданной предметно-игровой среде.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■ Активизация детской деятельности: использование проблемных ситуаций, элементов РТВ (развитие творческого воображения), моделирования и других путей развития мыслительной деятельности детей.</a:t>
            </a:r>
          </a:p>
        </p:txBody>
      </p:sp>
      <p:pic>
        <p:nvPicPr>
          <p:cNvPr id="4100" name="Picture 4" descr="http://nsc.1september.ru/2008/01/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84726"/>
            <a:ext cx="2857500" cy="2333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psy.hse.ru/data/2011/12/25/1261474609/IMG_0504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066" y="2882219"/>
            <a:ext cx="1691368" cy="25386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845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Современное состояние теории и методики развития математических представлений у детей дошкольного возраста сложилось под влиянием следующих взглядов</a:t>
            </a:r>
            <a:endParaRPr lang="ru-RU" sz="20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содержания непрерывного образования (дошкольное и начальное звено, 2000 г.)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■ Содержание математических представлений отнесено к познавательно-речевому направлению в развитии ребенка-дошкольника.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■ Недопустимость изучения в детском саду элементов программы первого класса и «формирования у детей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узкопредметных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знаний и умений».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■ Основы математического развития состоят в обучении умению выделять признаки, сравнивать и упорядочивать, сосчитывать и присчитывать, ориентироваться в пространстве и во времени.</a:t>
            </a:r>
          </a:p>
        </p:txBody>
      </p:sp>
    </p:spTree>
    <p:extLst>
      <p:ext uri="{BB962C8B-B14F-4D97-AF65-F5344CB8AC3E}">
        <p14:creationId xmlns="" xmlns:p14="http://schemas.microsoft.com/office/powerpoint/2010/main" val="317743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" y="202527"/>
            <a:ext cx="12057888" cy="13255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по формированию элементарных математических представлений</a:t>
            </a:r>
            <a:endParaRPr lang="ru-RU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665" y="1908987"/>
            <a:ext cx="11509248" cy="43513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1207612"/>
            <a:ext cx="12155424" cy="92382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FFFF00"/>
                </a:solidFill>
              </a:rPr>
              <a:t>Фо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-1" y="2165815"/>
            <a:ext cx="12127121" cy="92824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3094058"/>
            <a:ext cx="12127121" cy="105251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4119887"/>
            <a:ext cx="12155424" cy="105251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5200855"/>
            <a:ext cx="12155424" cy="838706"/>
          </a:xfrm>
          <a:prstGeom prst="roundRect">
            <a:avLst>
              <a:gd name="adj" fmla="val 18736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5931298"/>
            <a:ext cx="12192000" cy="1052512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14400" y="2220262"/>
            <a:ext cx="1102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умений и навыков в счёте , вычислениях, измерении, моделировании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общеучебных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умений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3880" y="3383592"/>
            <a:ext cx="11241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математической терминологией</a:t>
            </a: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1416" y="4658612"/>
            <a:ext cx="11143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познавательных интересов, логического мышления, общее развитие речи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4600" y="5310899"/>
            <a:ext cx="1028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простейших графических умений и навыков</a:t>
            </a:r>
            <a:endParaRPr lang="ru-RU" sz="20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2393" y="6269938"/>
            <a:ext cx="11045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развитие общих приёмов умственной деятельности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(классификация, сравнение, обобщение)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947057" y="1351271"/>
            <a:ext cx="1036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широкой начальной ориентации в количественных, пространственных и временных отношениях окружающей действительности</a:t>
            </a:r>
          </a:p>
        </p:txBody>
      </p:sp>
    </p:spTree>
    <p:extLst>
      <p:ext uri="{BB962C8B-B14F-4D97-AF65-F5344CB8AC3E}">
        <p14:creationId xmlns="" xmlns:p14="http://schemas.microsoft.com/office/powerpoint/2010/main" val="255244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171" y="365125"/>
            <a:ext cx="118110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организации работы по развитию элементарных математических представлений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15886"/>
            <a:ext cx="10515600" cy="473528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*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интеграции образовательных областей в соответствии с возрастными особенностями детей;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Формирование элементарных математических представлений на основе перцептивных действий, накопления чувственного опыта и его осмысления;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*Использование разнообразного дидактического материала, позволяющего обобщить понятия «число», «множество», «форма»;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*Стимулирование активной речевой деятельности детей, речевое сопровождение перцептивных действий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0034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314" y="500062"/>
            <a:ext cx="11506200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повышения познавательной активности</a:t>
            </a:r>
            <a:endParaRPr lang="ru-RU" sz="40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Элементарный анализ (установление причинно-следственных связей);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моделирования;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вопросов;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повторения;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логических задач;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Экспериментирование и опыты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198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с детьми </a:t>
            </a:r>
            <a:br>
              <a:rPr lang="ru-RU" sz="3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формированию элементарных математических представлений</a:t>
            </a:r>
            <a:endParaRPr lang="ru-RU" sz="32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НОД</a:t>
            </a:r>
          </a:p>
          <a:p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Опыты</a:t>
            </a:r>
          </a:p>
          <a:p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Праздники и досуги</a:t>
            </a:r>
          </a:p>
          <a:p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Театрализация с математическим содержанием</a:t>
            </a:r>
          </a:p>
          <a:p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в повседневной бытовой ситуации</a:t>
            </a:r>
          </a:p>
          <a:p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Беседы</a:t>
            </a:r>
          </a:p>
          <a:p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детская деятельность</a:t>
            </a:r>
            <a:endParaRPr lang="ru-RU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323013" y="427380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882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Предметно-пространственная среда математического содержания</a:t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год жизни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92889"/>
          </a:xfrm>
        </p:spPr>
        <p:txBody>
          <a:bodyPr>
            <a:normAutofit fontScale="77500" lnSpcReduction="20000"/>
          </a:bodyPr>
          <a:lstStyle/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активно осваивают различные предметные действия, манипулируют с предметами. В процессе перекладывания, группировки предметов у дошкольников накапливается опыт действий с различными множествами: игрушками, предметами.</a:t>
            </a: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действенным путем познают различные свойства предметов и явлений: песок — сыпучий, сухие листья под ногами шуршат, у елки колючие ветки и т. п. В этом возрасте детей привлекают пособия, контрастные по величине, цвету, форме; пособия должны быть привлекательными для детей, позволять активно с ними действовать. Так как сенсорный опыт только накапливается, осваиваются простейшие действия обследования, необходимы различного вида вкладыши, рамки, сборно-разборные материалы. Они изготавливаются, как правило, из дерева, безопасной пластмассы и бывают достаточно крупного размера.</a:t>
            </a:r>
          </a:p>
          <a:p>
            <a:r>
              <a:rPr lang="ru-RU" sz="2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2-го года жизни игрушки должны отличаться по форме, величине, цвету, количеству деталей</a:t>
            </a:r>
            <a:r>
              <a:rPr lang="ru-RU" sz="2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мишка большой и маленький, кошечка черная и белая. Предметы — кубики, шарики, пирамидки, разноцветные грибочки и пр.— располагаются на открытых полках. Их не должно быть много, но менять их необходимо часто, не реже 1—2-х раз в неделю. Малыши очень отзывчивы к изменениям среды и активно ее изучают.</a:t>
            </a: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иметь в группе </a:t>
            </a:r>
            <a:r>
              <a:rPr lang="ru-RU" sz="2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столик для развития сенсорных способностей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совершенствования моторики. Комплектация стола: пирамидки, вкладыши разного типа, разноцветные счеты, горки для прокатывания предметов, набор объемных форм</a:t>
            </a: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этого возраста можно 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рекомендовать </a:t>
            </a:r>
            <a:r>
              <a:rPr lang="ru-RU" sz="2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пять различных видов игрушек,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отличающихся способами действий с ними.</a:t>
            </a:r>
          </a:p>
          <a:p>
            <a:r>
              <a:rPr lang="ru-RU" sz="2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 для нанизывания на стержень — кольца, шары, кубы, полусферы и пр.,— имеющие сквозное отверстие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Действия с такими игрушками способствуют развитию моторики пальцев, координации рук, особенно при осуществлении противоположных операций: нанизывание и снятие предметов. Выполнение действий осуществляется в двух плоскостях: горизонтальной (нанизывание на мягкий шнур, снятие с ленты) и вертикальной (нанизывание на стержень и снятие с него).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igrushka24rf.alloy.ru/media/images/2012/07/21/big/316e17bbfb74e6e8d68aca9c38337a35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754" y="1146651"/>
            <a:ext cx="1712214" cy="12230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3231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66057"/>
            <a:ext cx="7347857" cy="1959429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«Научные понятия не усваиваются и</a:t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заучиваются ребенком, не берутся</a:t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памятью, а возникают и складываются</a:t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напряжения всей активности его собственной мысли»</a:t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Л.С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Выгодский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396343"/>
            <a:ext cx="10515600" cy="2780620"/>
          </a:xfrm>
        </p:spPr>
        <p:txBody>
          <a:bodyPr/>
          <a:lstStyle/>
          <a:p>
            <a:pPr marL="0" indent="0">
              <a:buNone/>
            </a:pPr>
            <a:r>
              <a:rPr lang="ru-RU" b="1" u="sng" dirty="0">
                <a:solidFill>
                  <a:srgbClr val="002060"/>
                </a:solidFill>
              </a:rPr>
              <a:t>Под математическим развитием дошкольников</a:t>
            </a:r>
            <a:r>
              <a:rPr lang="ru-RU" u="sng" dirty="0">
                <a:solidFill>
                  <a:srgbClr val="002060"/>
                </a:solidFill>
              </a:rPr>
              <a:t> </a:t>
            </a:r>
            <a:r>
              <a:rPr lang="ru-RU" b="1" i="1" u="sng" dirty="0">
                <a:solidFill>
                  <a:srgbClr val="002060"/>
                </a:solidFill>
              </a:rPr>
              <a:t>следует понимать позитивные изменения в познавательной сфере личности, которые происходят в результате освоения математических представлений и связанных с ними логических операций</a:t>
            </a:r>
            <a:r>
              <a:rPr lang="ru-RU" b="1" i="1" u="sng" dirty="0" smtClean="0">
                <a:solidFill>
                  <a:srgbClr val="002060"/>
                </a:solidFill>
              </a:rPr>
              <a:t>. (</a:t>
            </a:r>
            <a:r>
              <a:rPr lang="ru-RU" b="1" i="1" u="sng" dirty="0" err="1" smtClean="0">
                <a:solidFill>
                  <a:srgbClr val="002060"/>
                </a:solidFill>
              </a:rPr>
              <a:t>З.А.Михайлова</a:t>
            </a:r>
            <a:r>
              <a:rPr lang="ru-RU" b="1" i="1" u="sng" dirty="0" smtClean="0">
                <a:solidFill>
                  <a:srgbClr val="002060"/>
                </a:solidFill>
              </a:rPr>
              <a:t>)</a:t>
            </a:r>
            <a:endParaRPr lang="ru-RU" u="sng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http://www.studfiles.ru/html/2706/679/html_Gc1sn_q3yp.70l4/htmlconvd-TR5Y8P_html_m13d2a0a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318" y="184921"/>
            <a:ext cx="2065111" cy="2520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176292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год жизни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Объемные геометрические фигуры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(шары, кубы, призмы, параллелограммы и др.) предназначены для манипулирования, группировки и соотнесения по разным основаниям (цвету, величине, форме). Это различные по форме и размеру коробки, объемные предметы с прорезями и набором мелких предметов, соответствующих формам прорезей. Ребенок может отложить в одну сторону все большие предметы, в другую — все маленькие; дать мишке все красные игрушки, а зайке — все зеленые.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Геометрические игрушки-вкладыши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разноцветные кубы, цилиндры, конусы, полусферы, предназначенные для сортировки и подбора их по цвету, форме, величине, а также для составления одноцветных и разноцветных башенок. Данный вид игрушек дает возможность развить у детей пространственную ориентировку, познакомить его с физическими свойствами полых предметов (меньшие по объему вкладываются в большие, а большие накрываются меньшими). Маленькому ребенку сначала легче действовать с предметами округлой формы, так как они не требуют особой пространственной ориентировки при подборе и совмещении частей.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9800" y="15875"/>
            <a:ext cx="2362200" cy="1809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8081" y="5583139"/>
            <a:ext cx="3777615" cy="12748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0325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год жизни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28928"/>
            <a:ext cx="10515600" cy="5254752"/>
          </a:xfrm>
        </p:spPr>
        <p:txBody>
          <a:bodyPr>
            <a:normAutofit fontScale="77500" lnSpcReduction="20000"/>
          </a:bodyPr>
          <a:lstStyle/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 сборно-разборные дидактические игрушки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(матрешки, бочонки, яйца и пр.) способствуют развитию пространственной ориентировки и соотносящих действий, умению собирать предмет из двух одинаковых или однотипных частей. К двум годам большинство детей уже могут ориентироваться в 3-х контрастных величинах предметов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Сюжетные игрушки небольшого размера: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куклы, машинки, зверушки, игрушки-предметы (грибы, овощи, фрукты и пр.). Малышам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нужны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плавающие игрушки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и, соответственно, специальное оборудование для игр с водой (песком); также — небольшие резиновые игрушки, мячики от настольного тенниса, деревянные, пластмассовые и металлические предметы. Играя с ними в воде, ребенок обнаруживает их разные свойства: одни тонут, другие — нет, а некоторые игрушки (бумажные) размокают. Для переливания воды (пересыпания песка) можно использовать пластиковые емкости, предварительно проткнув их в разных местах и обработав пламенем разрезы. Наблюдая, как выливается вода, дети постепенно будут замечать разную интенсивность водяных струй, зависящую от размера и количества отверстий в емкости.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61426" y="2337503"/>
            <a:ext cx="1907286" cy="13623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00144" y="2464308"/>
            <a:ext cx="2080913" cy="12355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59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год жизни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этого возраста любят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«гремящие», «звучащие» игрушки-самоделки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пластиковые емкости заполняются песком, мелкими камешками, фасолью, горохом, желудями и плотно завинчиваются пробкой. Побуждая ребенка прислушиваться к издаваемым разными игрушками звукам, можно развивать у него остроту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слуха.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7304" y="3977640"/>
            <a:ext cx="2880360" cy="28803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6486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год жизни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Целесообразно отвести в группе 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специальное место для игротеки, обозначив его ярким плакатом математической направленности (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цифр-образов, форм, предметов разного размера). Там должны быть собраны игры, направленные на развитие сенсорного восприятия, мелкой моторики, воображения, речи. Играя, ребенок уточняет представления о свойствах предметов — форме, величине, материале.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 построены преимущественно по принципу вкладышей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Материалы должны быть достаточно крупными, прочными; «ярко» представлять различия по размеру, цвету, форме. Элементы игр должны быть прочными, подразумевать возможности обследования; представлять основные осваиваемые в данном возрасте 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эталоны (формы, цвета, размера).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2—3-м годам у детей накапливается опыт познания свойств, освоения некоторых эталонов и действий с предметами. Данный период относится к 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этапу «сенсомоторных» эталонов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Дети выделяют некоторые свойства предметов (форма, размер, цвет) и обозначают их по названию хорошо известных им предметов (квадрат — «как окошко», треугольник — «как морковка»). Дети только учатся различать свойства предметов, обозначать их словом. В этом возрасте преобладает практический тактильно-двигательный способ познания предметов: 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дошкольники нуждаются в ощупывании предмета, прикасании к нему;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они часто осуществляют действия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манипулятивного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характера. Такой способ познания предмета формирует установление отношения глаз — рука. Для развития представлений о свойствах необходимо включить в игротеку набор 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«Логические блоки </a:t>
            </a:r>
            <a:r>
              <a:rPr lang="ru-RU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Дьенеша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методические пособия к нему.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663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год жизни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26029"/>
            <a:ext cx="10515600" cy="4750934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активизирующей и ведущей роли взрослого дети начинают 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выделять один, два, много предметов в группе,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устанавливать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взаимно однозначное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между элементами двух множеств (куклами и конфетами, зайцами и морковками, птицами и домиками и т. п.).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восприятия множеств детьми 2—3-х лет используются игрушки, предметы, «жизненные» и абстрактные материалы. Для облегчения выделения элементов множества данные материалы располагаются в «поле восприятия» детей (на подносе, крышке коробки). В этом возрасте используется 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 «Цветные полоски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аналог «Цветных палочек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Кюизенера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Рекомендуются 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типа парных картинок и лото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(ботаническое, зоологическое, лото-транспорт, мебель, посуда). Эти игровые материалы вызывают интерес к пересчету.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нужны 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разрезные картинки из 4—8-ми частей, крупные </a:t>
            </a:r>
            <a:r>
              <a:rPr lang="ru-RU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пазлы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 4—9 частей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Большой интерес в самостоятельных играх детей вызывают складные кубики (когда из частей можно собрать предметную картинку). Целесообразно включать в игротеку игры 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«Сложи узор» из 9 кубиков, «Сложи квадрат», разнообразные игры-вкладыши, пирамидки из 6—8-ми колец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(детям 2,5—3-х лет — из 8—10 (12) колец) и фигурные пирамидки. Активно используются игры-вкладыши, игры «Радужное лукошко», «Чудо-крестики», «Чудо-соты», «Стаканчики-вкладыши», «Разноцветные столбики» и пр., ящики с фигурными прорезями для сортировки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58942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год жизни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26029"/>
            <a:ext cx="10515600" cy="4750934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Малыши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любят играть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матрешками</a:t>
            </a: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первом полугодии (от 2_х до 2,5 лет) они собирают и разбирают 3-, 5-местные, а во втором 5-, 7-местные игрушки.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увлечением малыши занимаются 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геометрической мозаикой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Можно использовать настольную, напольную, крупную магнитную мозаики, разнообразные мягкие конструкторы.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Организуя игры с песком и водой, педагог не только знакомит детей со свойствами различных предметов и материалов, но и способствует освоению представлений о цвете, форме, величине, развивает мелкую моторику ребенка.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 следует помнить, что у малышей быстро падает интерес к одному и тому же материалу. Поэтому все имеющиеся игры, игровые материалы нежелательно держать в групповой комнате. Лучше время от времени заменять одни материалы на другие. Желательно использовать промышленно изготовленные игры, пособия и материалы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7075" y="4626673"/>
            <a:ext cx="4276725" cy="20669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145525" y="4328083"/>
            <a:ext cx="1945731" cy="27853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91881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год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мобилей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-подвесов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упростит задачу развития пространственных ориентировок. Воспитатель обращает внимание детей на висящие предметы, использует слова высоко, ниже, вверху и другие.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группах детей младшего дошкольного возраста основное внимание уделяется освоению приема непосредственного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сравнения величин, предметов по количеству, свойствам.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 дидактических игр предпочтительны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типа лото и парных картинок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Должны быть представлены также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мозаика (пластиковая, магнитная и крупная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гвоздиковая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пазл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 5—15 частей, наборы кубиков из 4—12 штук, развивающие игры (например, «Сложи узор», «Сложи квадрат», «Уголки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»), а также игры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элементами моделирования и замещения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Разнообразные «мягкие конструкторы»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ковролиновой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основе позволяют проводить игру по-разному: сидя за столом, стоя у стены, лежа на полу.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82548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75656"/>
            <a:ext cx="10515600" cy="5366657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успешного различения свойств детям необходимо практическое обследование, «манипулирование» с предметом (держать фигуру в руках, хлопать, ощупывать, надавливать и т. п.). Точность различения свойства зависит напрямую от степени обследования предмета. Дошкольники могут успешно осуществлять простые действия: группировку абстрактных фигур, сортировку по заданному признаку, упорядочивание 3—4-х элементов по наиболее ярко представленному свойству. Рекомендуется применять абстрактные материалы, облегчающие процесс сопоставления с эталоном, абстрагирование свойств. Особый интерес у детей проявляется к так называемым «универсальным» множествам — </a:t>
            </a:r>
            <a:r>
              <a:rPr lang="ru-RU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логическим блокам </a:t>
            </a:r>
            <a:r>
              <a:rPr lang="ru-RU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Дьенеша</a:t>
            </a:r>
            <a:r>
              <a:rPr lang="ru-RU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цветным счетным палочкам </a:t>
            </a:r>
            <a:r>
              <a:rPr lang="ru-RU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Кюизенера</a:t>
            </a:r>
            <a:r>
              <a:rPr lang="ru-RU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 интересны тем, что представляют несколько свойств одновременно (цвет, форму, размер, толщину в блоках; цвет, длину в палочках); в наборе много элементов, что активизирует манипулирование и игру с ними. </a:t>
            </a:r>
            <a:r>
              <a:rPr lang="ru-RU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группу достаточно 1—2-х наборов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мелкой моторики нужно включать в обстановку 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пластиковые контейнеры с крышками разных форм и размеров, коробки, другие хозяйственные предметы, вышедшие из употребления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Примеряя крышки к коробкам, ребенок накапливает опыт сравнения величин, форм, цветов. Детское экспериментирование — один из важнейших аспектов развития личности. Эта деятельность не задана ребенку взрослым заранее в виде той или иной схемы, а строится самим дошкольником по мере получения все новых сведений об объекте.</a:t>
            </a:r>
          </a:p>
          <a:p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56164" y="5160264"/>
            <a:ext cx="1552956" cy="15529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5401056"/>
            <a:ext cx="1517650" cy="14569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787286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год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95400"/>
            <a:ext cx="10515600" cy="4881563"/>
          </a:xfrm>
        </p:spPr>
        <p:txBody>
          <a:bodyPr>
            <a:no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возрасте происходят некоторые качественные изменения в развитии восприятия, чему способствует освоение детьми 4—5 лет некоторых сенсорных эталонов (формы, цвета, размерных проявлений).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успешно абстрагируют значимые свойства предметов.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Развивающееся мышление ребенка, способность устанавливать простейшие связи и отношения между объектами пробуждают интерес к окружающему миру.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Некоторый опыт познания окружающего у ребенка уже есть и требует обобщения, систематизации, углубления, уточнения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 этой целью в группе организуется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«сенсорный центр»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место, где подобраны предметы и материалы, познавать которые можно с помощью различных органов чувств. Например, музыкальные инструменты и шумовые предметы можно слышать; книги, картинки, калейдоскопы можно видеть; баночки с ароматизированными веществами, флаконы из-под духов можно узнать по запаху.</a:t>
            </a:r>
          </a:p>
          <a:p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материалы и пособия, которые позволяют организовать разнообразную практическую деятельность детей: пересчитать, соотнести, сгруппировать, упорядочить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 этой целью широко применяются различные наборы предметов (абстрактные: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геометрические фигуры; «жизненные»: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шишки, ракушки, игрушки и т. п.). Основным требованием к таким наборам будет являться их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достаточность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вариативность проявлений свойств предметов. Важно, чтобы у ребенка всегда была возможность выбора игры, а для этого набор игр должен быть достаточно разнообразным и постоянно меняться (примерно 1 раз в 2 месяца). Около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15% игр должны быть предназначены для детей старшей возрастной группы,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чтобы дать возможность детям, опережающим в развитии сверстников, не останавливаться, а продвигаться дальше.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среднем дошкольном возрасте дети активно осваивают средства и способы познания. В процессе сравнения предметов дошкольники более дифференцированно различают проявления свойств, не только устанавливают их «полярность», но и сравнивают по степени проявления.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94679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год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49829"/>
            <a:ext cx="10515600" cy="4827134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 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сравнение предметов по различным свойствам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(цвету, форме, размеру, материалу, функции); 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группировку по свойствам; воссоздание целого из частей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(типа «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Танграм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пазл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 12—24 частей); </a:t>
            </a:r>
            <a:r>
              <a:rPr lang="ru-RU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сериацию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разным свойствам; игры на освоение счета.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ковролине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следует выставить 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знаковые обозначения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разнообразных свойств (геометрические фигуры, цветовые пятна, цифры и др.).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данном возрасте организуются разнообразные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блоками на выделение свойств («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Клады», «Домино»), 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группировку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заданным свойствам (игры с одним и двумя обручами). При применении цветных счетных палочек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Кюизенера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внимание обращается на различение по цвету и размеру и на установление 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 цвет — длина — число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активизации интереса детей к данным материалам следует иметь разнообразные иллюстративные пособия.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счета и измерения требует использования 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мер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полосок картона разной длины, тесемок, шнуров, стаканчиков, коробок и т. п. Можно организовывать сюжетно-дидактические игры и практические ситуации с весами,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равновесами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ростомером.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математической игротеке могут быть размещены различные 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книг, рабочих тетрадей для рассматривания и выполнения заданий.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активизации детской деятельности с подобными материалами можно использовать листы с заданиями (картинки для дорисовки, лабиринты), которые также помещаются в уголок математики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848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современных программ математического развития детей характерно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следующее: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 осваиваемого детьми математического содержания на развитие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познавательно-творческих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аспекте приобщения к человеческой культуре. Дети осваивают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геометрических форм, количественных, пространственно-временных отношений объектов окружающего их мира во взаимосвязи. Овладевают способами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самостоятельного познания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сравнением, измерением, преобразованием, счетом и др. Это создает условия для их социализации, вхождения в мир человеческой культуры.</a:t>
            </a:r>
          </a:p>
        </p:txBody>
      </p:sp>
    </p:spTree>
    <p:extLst>
      <p:ext uri="{BB962C8B-B14F-4D97-AF65-F5344CB8AC3E}">
        <p14:creationId xmlns="" xmlns:p14="http://schemas.microsoft.com/office/powerpoint/2010/main" val="140996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год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49829"/>
            <a:ext cx="10515600" cy="4827134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— начало сенситивного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периода развития знаково-символической функции сознания,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это важный этап для умственного развития в целом и для формирования готовности к школьному обучению. В среде группы активно используются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знаковая символика, модели для обозначения предметов, действий, последовательностей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Придумывать такие знаки, модели лучше вместе с детьми, подводя их к пониманию, что обозначать можно не только словами, но и графически. Например, вместе с детьми определите последовательность занятий в течение дня в детском саду и придумайте, как обозначить каждое из них. Чтобы ребенок лучше запомнил свой адрес, улицу, город, разместите в группе схему, на которой обозначьте детский сад, улицы и дома, в которых живут дети группы. Проведите маршруты, которыми идут дети в детский сад, напишите названия улиц, разместите другие здания, которые есть в округе, обозначьте детскую поликлинику, канцелярский магазин, «Детский мир». Чаще обращайтесь к этой схеме, выясните, для кого из детей путь в детский сад длиннее, короче; кто живет выше всех, кто живет в одном и том же доме и т. п.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наглядность в виде моделей: частей суток (в начале года — линейная; в середине — круговая), простых планов пространства кукольной комнаты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Основным требованием является предметно-схематическая форма данных моделей.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70747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лет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58686"/>
            <a:ext cx="10515600" cy="4718277"/>
          </a:xfrm>
        </p:spPr>
        <p:txBody>
          <a:bodyPr>
            <a:no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старшем дошкольном возрасте важно развивать любые проявления самостоятельности, самоорганизации, самооценки, самоконтроля, самопознания, самовыражения. Характерной особенностью старших дошкольников является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появление интереса к проблемам, выходящим за рамки личного опыта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Это находит отражение в среде группы, в которую вносится содержание, расширяющее личный опыт ребенка.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 специальное место и оборудование выделяется для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игротеки.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ней находятся игровые материалы, способствующие речевому, познавательному и математическому развитию детей. Это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дидактические, развивающие и логико-математические игры, направленные на развитие логического действия сравнения, логических операций классификации, </a:t>
            </a:r>
            <a:r>
              <a:rPr lang="ru-RU" sz="1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сериации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узнавание по описанию, воссоздание, преобразование, ориентировку по схеме, модели; на осуществление контрольно-проверочных действий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(«Так бывает?», «Найди ошибки художника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»); на следование и чередование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для развития логики подойдут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логическими блоками </a:t>
            </a:r>
            <a:r>
              <a:rPr lang="ru-RU" sz="1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Дьенеша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другие игры: «Логический поезд», «Логический домик», «Четвертый лишний», «Поиск девятого», «Найди отличия». Обязательны тетради на печатной основе, познавательные книги для дошкольников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Полезны игры на развитие умений счетной и вычислительной деятельности, направленные также на развитие психических процессов, в особенности внимания, памяти, мышления.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детской деятельности используются разнообразные развивающие игры, дидактические пособия, материалы, позволяющие «потренировать» детей в установлении отношений, зависимостей. Соотношение игровых и познавательных мотивов в данном возрасте определяет, что наиболее успешным процесс познания будет в ситуациях, требующих сообразительности, познавательной активности, самостоятельности детей. Используемые материалы и пособия должны содержать элемент «неожиданности»,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проблемности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При их создании должен быть учтен имеющийся опыт детей; они должны позволять организовывать различные варианты действий и игр.</a:t>
            </a:r>
          </a:p>
          <a:p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«</a:t>
            </a:r>
            <a:r>
              <a:rPr lang="ru-RU" sz="1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Колумбово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яйцо»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23746664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лет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Традиционно используются разнообразные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 игры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 плоскостное и объемное моделирование), в которых дети не только выкладывают картинки, конструкции по образцам, но и самостоятельно придумывают и составляют силуэты. В старшей группе представлены разные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игр на воссоздание («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Танграм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«Монгольская игра», «Листик», «Пентамино», «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Колумбово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яйцо»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словесно-логического мышления и логических операций (прежде всего обобщения) позволяет детям 5—6 лет подойти к освоению числа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Дошкольники начинают осваивать способ образования и состав числа, сравнение чисел, выкладывают палочки 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Кюизенера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рисуют модель «Домик чисел».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накопления опыта действий со множествами используются логические блоки, палочки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Кюизенера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Группе, как правило, бывает достаточно нескольких наборов данных пособий. Возможно использование специальных наглядных пособий,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позволяюших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осваивать умения выделять значимые свойства («Поиск заповедного клада», «На золотом крыльце», «Давайте вместе поиграем» и др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38988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лет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93372"/>
            <a:ext cx="10515600" cy="4783592"/>
          </a:xfrm>
        </p:spPr>
        <p:txBody>
          <a:bodyPr>
            <a:noAutofit/>
          </a:bodyPr>
          <a:lstStyle/>
          <a:p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Вариативность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измерения (часов разных видов, календарей, линеек и т. п.)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активизирует поиск общего и различного, что способствует обобщению представлений о мерах и способах измерения. Данные пособия применяются в самостоятельной и совместной со взрослым деятельности детей. Материалы, вещества должны присутствовать в достаточном количестве; быть эстетично представлены (храниться по возможности в одинаковых прозрачных коробках, емкостях в постоянном месте); позволять экспериментировать с ними (измерять, взвешивать, пересыпать и т. п.). Необходимо предусматривать представление контрастных проявлений свойств (большие и маленькие, тяжелые и легкие камни; высокие и низкие сосуды для воды).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детской самостоятельности и познавательных интересов определяет более широкое применение в данной группе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познавательной литературы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(детских энциклопедий), рабочих тетрадей. Наряду с художественной литературой в книжном уголке должна быть представлена справочная, познавательная литература, общие и тематические энциклопедии для дошкольников. Желательно книги расставить в алфавитном порядке, как в библиотеке, или по темам. Воспитатель показывает детям, как из книги можно получить ответы на самые сложные и интересные вопросы. Хорошо иллюстрированная книга становится источником новых интересов дошкольника.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699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лет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детей к головоломкам может поддерживаться за счет размещения в игротеке </a:t>
            </a:r>
            <a:r>
              <a:rPr lang="ru-RU" sz="3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веревочных головоломок, игр на передвижение, а также за счет использования игр-головоломок с палочками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(спичками).</a:t>
            </a:r>
          </a:p>
          <a:p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индивидуальной работы с детьми, уточнения и расширения их математических представлений используются дидактические пособия и игры: </a:t>
            </a:r>
            <a:r>
              <a:rPr lang="ru-RU" sz="3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«Самолеты», «Пляшущие человечки», «Постройка города», «Маленький дизайнер», «Цифра-домино», «Прозрачная цифра» и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др. Эти игры должны быть представлены в достаточном количестве и по мере снижения у детей интереса к ним заменяться аналогичными.</a:t>
            </a:r>
          </a:p>
          <a:p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организации детского экспериментирования стоит новая задача: показать детям различные возможности инструментов, помогающих познавать мир, например </a:t>
            </a:r>
            <a:r>
              <a:rPr lang="ru-RU" sz="3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микроскопа.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Требуется довольно много материалов для детского экспериментирования, поэтому, если позволяют условия, желательно в детском саду для старших дошкольников выделить отдельную комнату для экспериментов с использованием технических средств.</a:t>
            </a:r>
          </a:p>
          <a:p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старшем дошкольном возрасте дети проявляют </a:t>
            </a:r>
            <a:r>
              <a:rPr lang="ru-RU" sz="3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кроссвордам, познавательным заданиям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 этой целью на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ковролине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можно выкладывать с помощью тонких длинных лент-липучек сетки кроссвордов и крепить листки с картинками или текстами заданий.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0462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лет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концу старшего дошкольного возраста дети уже имеют некоторый опыт освоения математических деятельностей (вычисления, измерения) и обобщенных представлений о форме, размере, пространственных и временных характеристиках; также у детей начинают складываться обобщенные представления о числе. Старшие дошкольники проявляют интерес к логическим и арифметическим задачам, головоломкам; успешно решают логические задачи на обобщение, классификацию,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сериацию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Освоенные представления начинают обобщаться и трансформироваться. Дети уже способны понять некоторые более абстрактные термины: число, время; начинают понимать транзитивность отношений, самостоятельно выделять характеристические свойства при группировке множеств и т. п. Значительно совершенствуется понимание неизменности количества, величины (принцип, или правило, сохранения величины): дошкольники выделяют и понимают противоречия в данных ситуациях и пытаются найти им объяснения.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произвольности, планирования позволяет более широко применять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правилами — шашки, шахматы, нарды и т. п.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Необходима организация опыта описания предметов,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выполнении математических действий, рассуждения, экспериментирования. С этой целью используются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наборы материалов для классификации,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сериации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взвешивания, измерения.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119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584" y="1096645"/>
            <a:ext cx="10515600" cy="5121275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2343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392" y="548005"/>
            <a:ext cx="10515600" cy="5645531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детей строится на основе включения </a:t>
            </a:r>
            <a:r>
              <a:rPr lang="ru-RU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активных форм и методов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реализуется как на специально организованных занятиях (через развивающие и игровые ситуации), так и в самостоятельной и совместной деятельности со взрослыми (в играх, экспериментировании, игровых тренингах, упражнениях в рабочих тетрадях, учебно-игровых книгах и т. д.).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06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99355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те технологии развития математических представлений у детей, которые реализуют воспитательную, развивающую направленность обучения и «прежде всего активность обучающегося» (В. А.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Ситаров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2002). Это технологии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поисково-исследовательской деятельности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экспериментирования, познания и оценки ребенком величин, множеств, пространства и времени на основе выделения отношений, зависимостей и закономерностей. В силу этого современные технологии определяются как 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проблемно-игровые.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434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429" y="597408"/>
            <a:ext cx="11174403" cy="5934021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детей зависит от созданных </a:t>
            </a:r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условий и психологической комфортности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которых обеспечивается единство познавательно-творческого и личностного развития ребенка. Необходимо стимулирование проявлений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субъектности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ребенка (самостоятельности, инициативности, творческих начал, рефлексии) в играх, упражнениях, игровых обучающих ситуациях (В. И.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Слободчиков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Важнейшее условие развития прежде всего заключается в организации </a:t>
            </a:r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обогащенной предметно-игровой среды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(эффективные развивающие игры, учебно-игровые пособия и материалы) и положительном взаимодействии между взрослыми и воспитанниками.</a:t>
            </a:r>
          </a:p>
        </p:txBody>
      </p:sp>
    </p:spTree>
    <p:extLst>
      <p:ext uri="{BB962C8B-B14F-4D97-AF65-F5344CB8AC3E}">
        <p14:creationId xmlns="" xmlns:p14="http://schemas.microsoft.com/office/powerpoint/2010/main" val="335681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09339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 воспитание детей, их продвижение в познании математического содержания проектируется через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средств и способов познания.</a:t>
            </a:r>
          </a:p>
        </p:txBody>
      </p:sp>
    </p:spTree>
    <p:extLst>
      <p:ext uri="{BB962C8B-B14F-4D97-AF65-F5344CB8AC3E}">
        <p14:creationId xmlns="" xmlns:p14="http://schemas.microsoft.com/office/powerpoint/2010/main" val="359985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09339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и конструирование процесса развития математических представлений осуществляется на диагностической основе.</a:t>
            </a:r>
          </a:p>
        </p:txBody>
      </p:sp>
    </p:spTree>
    <p:extLst>
      <p:ext uri="{BB962C8B-B14F-4D97-AF65-F5344CB8AC3E}">
        <p14:creationId xmlns="" xmlns:p14="http://schemas.microsoft.com/office/powerpoint/2010/main" val="217083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6234"/>
            <a:ext cx="10515600" cy="1325563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Современное состояние теории и методики развития математических представлений у детей дошкольного возраста сложилось под влиянием </a:t>
            </a:r>
            <a:r>
              <a:rPr lang="ru-RU" sz="2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следующих </a:t>
            </a:r>
            <a:r>
              <a:rPr lang="ru-RU" sz="20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взглядов:</a:t>
            </a:r>
            <a:endParaRPr lang="ru-RU" sz="2000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 теории классической системы сенсорного воспитания: Ф. </a:t>
            </a:r>
            <a:r>
              <a:rPr lang="ru-RU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Фребель</a:t>
            </a:r>
            <a:r>
              <a:rPr lang="ru-RU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М. </a:t>
            </a:r>
            <a:r>
              <a:rPr lang="ru-RU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Монтессори</a:t>
            </a:r>
            <a:r>
              <a:rPr lang="ru-RU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др.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■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среды, благоприятной для развития.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■ Внимание к интеллектуальному развитию ребенка.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■ Создание систем наглядных материалов.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■ Разработка приемов развития у детей количественных, геометрических и других представлений.</a:t>
            </a:r>
          </a:p>
        </p:txBody>
      </p:sp>
      <p:pic>
        <p:nvPicPr>
          <p:cNvPr id="1026" name="Picture 2" descr="http://froebeleducation.com/wp/wp-content/uploads/2012/04/froebelportraitb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74423"/>
            <a:ext cx="2244280" cy="22442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1.bp.blogspot.com/-eNcHMfZM68I/UWsUSwxJRoI/AAAAAAAAAOA/Fr3eBKD-B5E/s640/n9242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703" y="3478845"/>
            <a:ext cx="2014125" cy="28330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1602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4457</Words>
  <Application>Microsoft Office PowerPoint</Application>
  <PresentationFormat>Произвольный</PresentationFormat>
  <Paragraphs>191</Paragraphs>
  <Slides>36</Slides>
  <Notes>36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Семинар для воспитателей «Математическое развитие дошкольников»</vt:lpstr>
      <vt:lpstr>«Научные понятия не усваиваются и не заучиваются ребенком, не берутся памятью, а возникают и складываются с помощью напряжения всей активности его собственной мысли» Л.С. Выгодский. </vt:lpstr>
      <vt:lpstr>Для современных программ математического развития детей характерно следующее: </vt:lpstr>
      <vt:lpstr>Обучение детей строится на основе включения активных форм и методов и реализуется как на специально организованных занятиях (через развивающие и игровые ситуации), так и в самостоятельной и совместной деятельности со взрослыми (в играх, экспериментировании, игровых тренингах, упражнениях в рабочих тетрадях, учебно-игровых книгах и т. д.). </vt:lpstr>
      <vt:lpstr>Используются те технологии развития математических представлений у детей, которые реализуют воспитательную, развивающую направленность обучения и «прежде всего активность обучающегося» (В. А. Ситаров, 2002). Это технологии поисково-исследовательской деятельности и экспериментирования, познания и оценки ребенком величин, множеств, пространства и времени на основе выделения отношений, зависимостей и закономерностей. В силу этого современные технологии определяются как проблемно-игровые. </vt:lpstr>
      <vt:lpstr>Развитие детей зависит от созданных педагогических условий и психологической комфортности, при которых обеспечивается единство познавательно-творческого и личностного развития ребенка. Необходимо стимулирование проявлений субъектности ребенка (самостоятельности, инициативности, творческих начал, рефлексии) в играх, упражнениях, игровых обучающих ситуациях (В. И. Слободчиков). Важнейшее условие развития прежде всего заключается в организации обогащенной предметно-игровой среды (эффективные развивающие игры, учебно-игровые пособия и материалы) и положительном взаимодействии между взрослыми и воспитанниками.</vt:lpstr>
      <vt:lpstr>Развитие и воспитание детей, их продвижение в познании математического содержания проектируется через освоение средств и способов познания.</vt:lpstr>
      <vt:lpstr>Проектирование и конструирование процесса развития математических представлений осуществляется на диагностической основе.</vt:lpstr>
      <vt:lpstr>Современное состояние теории и методики развития математических представлений у детей дошкольного возраста сложилось под влиянием следующих взглядов:</vt:lpstr>
      <vt:lpstr>Современное состояние теории и методики развития математических представлений у детей дошкольного возраста сложилось под влиянием следующих взглядов</vt:lpstr>
      <vt:lpstr>Современное состояние теории и методики развития математических представлений у детей дошкольного возраста сложилось под влиянием следующих взглядов</vt:lpstr>
      <vt:lpstr>Современное состояние теории и методики развития математических представлений у детей дошкольного возраста сложилось под влиянием следующих взглядов</vt:lpstr>
      <vt:lpstr>Современное состояние теории и методики развития математических представлений у детей дошкольного возраста сложилось под влиянием следующих взглядов</vt:lpstr>
      <vt:lpstr>Современное состояние теории и методики развития математических представлений у детей дошкольного возраста сложилось под влиянием следующих взглядов</vt:lpstr>
      <vt:lpstr>Задачи по формированию элементарных математических представлений</vt:lpstr>
      <vt:lpstr>Принципы организации работы по развитию элементарных математических представлений</vt:lpstr>
      <vt:lpstr>Методы повышения познавательной активности</vt:lpstr>
      <vt:lpstr>Формы работы с детьми  по формированию элементарных математических представлений</vt:lpstr>
      <vt:lpstr>Предметно-пространственная среда математического содержания  2 год жизни</vt:lpstr>
      <vt:lpstr>2 год жизни</vt:lpstr>
      <vt:lpstr>2 год жизни</vt:lpstr>
      <vt:lpstr>2 год жизни</vt:lpstr>
      <vt:lpstr>3 год жизни</vt:lpstr>
      <vt:lpstr>3 год жизни</vt:lpstr>
      <vt:lpstr>3 год жизни</vt:lpstr>
      <vt:lpstr>4 год</vt:lpstr>
      <vt:lpstr>4 год</vt:lpstr>
      <vt:lpstr>5 год</vt:lpstr>
      <vt:lpstr>5 год</vt:lpstr>
      <vt:lpstr>5 год</vt:lpstr>
      <vt:lpstr>6 лет</vt:lpstr>
      <vt:lpstr>6 лет</vt:lpstr>
      <vt:lpstr>6 лет</vt:lpstr>
      <vt:lpstr>6 лет</vt:lpstr>
      <vt:lpstr>6 лет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 «Математическое развитие дошкольников»</dc:title>
  <dc:creator>User</dc:creator>
  <cp:lastModifiedBy>Ирина Евгеньевна</cp:lastModifiedBy>
  <cp:revision>47</cp:revision>
  <dcterms:created xsi:type="dcterms:W3CDTF">2015-10-10T19:45:11Z</dcterms:created>
  <dcterms:modified xsi:type="dcterms:W3CDTF">2015-12-11T11:53:47Z</dcterms:modified>
</cp:coreProperties>
</file>