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33" r:id="rId2"/>
    <p:sldId id="346" r:id="rId3"/>
    <p:sldId id="371" r:id="rId4"/>
    <p:sldId id="377" r:id="rId5"/>
    <p:sldId id="347" r:id="rId6"/>
    <p:sldId id="319" r:id="rId7"/>
    <p:sldId id="379" r:id="rId8"/>
    <p:sldId id="382" r:id="rId9"/>
    <p:sldId id="266" r:id="rId10"/>
    <p:sldId id="397" r:id="rId11"/>
    <p:sldId id="363" r:id="rId12"/>
    <p:sldId id="364" r:id="rId13"/>
    <p:sldId id="398" r:id="rId14"/>
    <p:sldId id="366" r:id="rId15"/>
    <p:sldId id="359" r:id="rId16"/>
    <p:sldId id="399" r:id="rId17"/>
    <p:sldId id="405" r:id="rId18"/>
    <p:sldId id="387" r:id="rId19"/>
    <p:sldId id="385" r:id="rId20"/>
    <p:sldId id="361" r:id="rId21"/>
    <p:sldId id="276" r:id="rId22"/>
    <p:sldId id="313" r:id="rId23"/>
    <p:sldId id="394" r:id="rId24"/>
    <p:sldId id="391" r:id="rId25"/>
    <p:sldId id="292" r:id="rId26"/>
    <p:sldId id="332" r:id="rId27"/>
    <p:sldId id="400" r:id="rId28"/>
    <p:sldId id="396" r:id="rId29"/>
    <p:sldId id="401" r:id="rId30"/>
    <p:sldId id="402" r:id="rId31"/>
    <p:sldId id="40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45A189"/>
    <a:srgbClr val="CCECFF"/>
    <a:srgbClr val="000000"/>
    <a:srgbClr val="FDC995"/>
    <a:srgbClr val="FFFDF7"/>
    <a:srgbClr val="9933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7455" autoAdjust="0"/>
  </p:normalViewPr>
  <p:slideViewPr>
    <p:cSldViewPr>
      <p:cViewPr>
        <p:scale>
          <a:sx n="64" d="100"/>
          <a:sy n="64" d="100"/>
        </p:scale>
        <p:origin x="-15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0272-F496-409F-B00A-6E96D0B97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B89D-F8D2-4D81-85E4-D73CEDAD8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9213-94D4-4FB6-BDF7-E57B5B56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34FD-8634-4D1D-B105-01DE4813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4E55-1D58-48B1-B49B-BDF59BCE8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195-8D85-4103-8135-F0059B8A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6AC1-763E-421C-90BE-654B8B984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A181-4247-437B-AA6E-AABB0E2A6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4D1F-0FD7-40C5-8A04-93A11C4A1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4B48-61A4-4598-AB73-88B4F156E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4BDE-6104-4CFD-A48B-3C3F8D36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42419D-6B80-462F-9D46-C7F51F99A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\&#1055;&#1088;&#1077;&#1079;&#1077;&#1085;&#1090;&#1072;&#1094;&#1080;&#1080;\&#1055;&#1086;&#1078;&#1072;&#1088;&#1085;&#1072;&#1103;%20&#1073;&#1077;&#1079;&#1086;&#1087;-&#1090;&#1100;\&#1086;%20&#1087;&#1086;&#1078;&#1072;&#1088;&#1077;%20&#1058;&#1072;&#1083;&#1080;&#1089;&#1084;&#1072;&#1085;%20-.mp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6;&#1072;&#1073;&#1086;&#1090;&#1072;\&#1055;&#1088;&#1077;&#1079;&#1077;&#1085;&#1090;&#1072;&#1094;&#1080;&#1080;\&#1055;&#1086;&#1078;&#1072;&#1088;&#1085;&#1072;&#1103;%20&#1073;&#1077;&#1079;&#1086;&#1087;-&#1090;&#1100;\&#1054;&#1090;&#1074;&#1072;&#1078;&#1085;&#1099;&#1081;%20&#1087;&#1086;&#1078;&#1072;&#1088;&#1085;&#1099;&#1081;.mp3" TargetMode="External"/><Relationship Id="rId1" Type="http://schemas.openxmlformats.org/officeDocument/2006/relationships/video" Target="file:///D:\&#1056;&#1072;&#1073;&#1086;&#1090;&#1072;\&#1055;&#1088;&#1077;&#1079;&#1077;&#1085;&#1090;&#1072;&#1094;&#1080;&#1080;\&#1055;&#1086;&#1078;&#1072;&#1088;&#1085;&#1072;&#1103;%20&#1073;&#1077;&#1079;&#1086;&#1087;-&#1090;&#1100;\1%20%20&#1050;&#1083;&#1080;&#1087;%20&#1086;%20&#1088;&#1072;&#1073;&#1086;&#1090;&#1077;%20&#1087;&#1086;&#1078;&#1072;&#1088;&#1085;&#1099;&#1093;.avi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72;&#1073;&#1086;&#1090;&#1072;\&#1055;&#1088;&#1077;&#1079;&#1077;&#1085;&#1090;&#1072;&#1094;&#1080;&#1080;\&#1055;&#1086;&#1078;&#1072;&#1088;&#1085;&#1072;&#1103;%20&#1073;&#1077;&#1079;&#1086;&#1087;-&#1090;&#1100;\01-14%20&#1048;&#1075;&#1088;&#1099;%20&#1089;%20&#1086;&#1075;&#1085;&#1077;&#1084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72;&#1073;&#1086;&#1090;&#1072;\&#1055;&#1088;&#1077;&#1079;&#1077;&#1085;&#1090;&#1072;&#1094;&#1080;&#1080;\&#1055;&#1086;&#1078;&#1072;&#1088;&#1085;&#1072;&#1103;%20&#1073;&#1077;&#1079;&#1086;&#1087;-&#1090;&#1100;\01-16%20&#1058;&#1091;&#1096;&#1077;&#1085;&#1080;&#1077;%20&#1101;&#1083;&#1077;&#1082;&#1090;&#1088;&#1086;&#1087;&#1088;&#1080;&#1073;&#1086;&#1088;&#1086;&#1074;%202.av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/>
          <p:cNvSpPr txBox="1">
            <a:spLocks noChangeArrowheads="1"/>
          </p:cNvSpPr>
          <p:nvPr/>
        </p:nvSpPr>
        <p:spPr bwMode="auto">
          <a:xfrm>
            <a:off x="1709738" y="692150"/>
            <a:ext cx="55324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Cambria" pitchFamily="18" charset="0"/>
              </a:rPr>
              <a:t>Огонь – друг, </a:t>
            </a:r>
          </a:p>
          <a:p>
            <a:pPr algn="ctr"/>
            <a:r>
              <a:rPr lang="ru-RU" sz="6600" b="1" i="1" dirty="0">
                <a:solidFill>
                  <a:srgbClr val="FF0000"/>
                </a:solidFill>
                <a:latin typeface="Cambria" pitchFamily="18" charset="0"/>
              </a:rPr>
              <a:t>огонь – враг</a:t>
            </a:r>
          </a:p>
          <a:p>
            <a:pPr algn="ctr"/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C:\Users\1\Desktop\рамки\1296711278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3933825"/>
            <a:ext cx="932452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93661191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3"/>
          <p:cNvSpPr txBox="1">
            <a:spLocks noChangeArrowheads="1"/>
          </p:cNvSpPr>
          <p:nvPr/>
        </p:nvSpPr>
        <p:spPr bwMode="auto">
          <a:xfrm>
            <a:off x="4500563" y="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600" b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" name="Содержимое 9" descr="spichk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75656" y="2276872"/>
            <a:ext cx="2664296" cy="187220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юшка\Downloads\1276546162_doseng.org_11_podb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юшка\Downloads\1276546162_doseng.org_11_podb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 пожаре Талисман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Users\Танюшка\Desktop\Новая папка\утюг.jpg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юшка\Downloads\rockusticspunksu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Танюшка\Downloads\geti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348880"/>
            <a:ext cx="542925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b551c12cdf849ebf2d13dd8b61d149c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4075" y="-34925"/>
            <a:ext cx="48958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93661191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Танюшка\Desktop\Новая папка\выключай газ.плит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0"/>
            <a:ext cx="9505503" cy="90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ка\Downloads\p_slide_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Рисунок 2" descr="7473006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7089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юшка\Downloads\ti2011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260648"/>
            <a:ext cx="6858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9388" y="4581525"/>
            <a:ext cx="8713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    </a:t>
            </a:r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23555" name="Picture 6" descr="C:\Users\Танюшка\Desktop\пожарная охра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4625"/>
            <a:ext cx="9144000" cy="72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8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1338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79" name="Picture 14" descr="http://as.baikal.tv/news/nimg/2001_09_25/big/R-Pojarnie37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9688"/>
            <a:ext cx="9144000" cy="721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 descr="http://www.skionline.com.ua/wp-content/uploads/2011/10/pozar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http://svit24.net/images/stories/articles/2012/World/05-2012/9/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331913" y="47974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7651" name="WordArt 19"/>
          <p:cNvSpPr>
            <a:spLocks noChangeArrowheads="1" noChangeShapeType="1" noTextEdit="1"/>
          </p:cNvSpPr>
          <p:nvPr/>
        </p:nvSpPr>
        <p:spPr bwMode="auto">
          <a:xfrm>
            <a:off x="4140200" y="333375"/>
            <a:ext cx="2478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2" name="Picture 4" descr="C:\Users\Танюшка\Downloads\protivoga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363538"/>
            <a:ext cx="734377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 Клип о работе пожарных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117475"/>
            <a:ext cx="9144000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тважный пожарны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200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юшка\Desktop\пожар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513" y="0"/>
            <a:ext cx="4633912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-14 Игры с огне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2562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9" name="Picture 9" descr="http://img.lenta.ru/news/2011/04/21/faith/pictu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57200" y="-341313"/>
            <a:ext cx="9601200" cy="719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Рисунок 3" descr="96573778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46529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-16 Тушение электроприборов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3789040"/>
            <a:ext cx="2736304" cy="1983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492896"/>
            <a:ext cx="74831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24500" cap="flat" cmpd="dbl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7200" b="1" dirty="0" smtClean="0">
                <a:ln w="24500" cap="flat" cmpd="dbl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ЗА ВНИМАНИЕ!</a:t>
            </a:r>
            <a:endParaRPr lang="ru-RU" sz="7200" b="1" cap="none" spc="0" dirty="0">
              <a:ln w="24500" cap="flat" cmpd="dbl">
                <a:solidFill>
                  <a:srgbClr val="FF0000"/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864"/>
            <a:ext cx="9144000" cy="69677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юшка\Downloads\p_slide_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юшка\Desktop\7142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131c80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7610"/>
            <a:ext cx="9144000" cy="6820390"/>
          </a:xfr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раке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975" y="-315416"/>
            <a:ext cx="9324975" cy="99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8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366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12</Words>
  <Application>Microsoft Office PowerPoint</Application>
  <PresentationFormat>Экран (4:3)</PresentationFormat>
  <Paragraphs>5</Paragraphs>
  <Slides>31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Женя</cp:lastModifiedBy>
  <cp:revision>133</cp:revision>
  <dcterms:created xsi:type="dcterms:W3CDTF">2007-11-24T20:41:04Z</dcterms:created>
  <dcterms:modified xsi:type="dcterms:W3CDTF">2013-07-14T16:14:12Z</dcterms:modified>
</cp:coreProperties>
</file>