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B5CEE-9446-46E4-A5D2-1C67FB07B97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EB8C59-738F-4388-99AB-9E4EBE152248}">
      <dgm:prSet phldrT="[Текст]" custT="1"/>
      <dgm:spPr/>
      <dgm:t>
        <a:bodyPr/>
        <a:lstStyle/>
        <a:p>
          <a:r>
            <a:rPr lang="ru-RU" sz="3600" dirty="0" smtClean="0"/>
            <a:t>Класс рептилии</a:t>
          </a:r>
          <a:endParaRPr lang="ru-RU" sz="3600" dirty="0"/>
        </a:p>
      </dgm:t>
    </dgm:pt>
    <dgm:pt modelId="{09300F55-22B3-4438-8C3F-292858FFC4BD}" type="parTrans" cxnId="{54940159-6015-4E25-BB67-CCF0B72822E9}">
      <dgm:prSet/>
      <dgm:spPr/>
      <dgm:t>
        <a:bodyPr/>
        <a:lstStyle/>
        <a:p>
          <a:endParaRPr lang="ru-RU"/>
        </a:p>
      </dgm:t>
    </dgm:pt>
    <dgm:pt modelId="{FF3C8559-EAD3-424A-A6F5-31606BB0BCC7}" type="sibTrans" cxnId="{54940159-6015-4E25-BB67-CCF0B72822E9}">
      <dgm:prSet/>
      <dgm:spPr/>
      <dgm:t>
        <a:bodyPr/>
        <a:lstStyle/>
        <a:p>
          <a:endParaRPr lang="ru-RU"/>
        </a:p>
      </dgm:t>
    </dgm:pt>
    <dgm:pt modelId="{C6251D15-7824-4E3A-9D6A-806A34AFF4B0}">
      <dgm:prSet phldrT="[Текст]"/>
      <dgm:spPr/>
      <dgm:t>
        <a:bodyPr/>
        <a:lstStyle/>
        <a:p>
          <a:r>
            <a:rPr lang="ru-RU" dirty="0" smtClean="0"/>
            <a:t>Отряд Крокодилы</a:t>
          </a:r>
          <a:endParaRPr lang="ru-RU" dirty="0"/>
        </a:p>
      </dgm:t>
    </dgm:pt>
    <dgm:pt modelId="{414CCFA1-FD94-42EB-A724-A73C39E94C73}" type="parTrans" cxnId="{8B5C7BE9-C897-4F04-BA97-7537F38D30D1}">
      <dgm:prSet/>
      <dgm:spPr/>
      <dgm:t>
        <a:bodyPr/>
        <a:lstStyle/>
        <a:p>
          <a:endParaRPr lang="ru-RU"/>
        </a:p>
      </dgm:t>
    </dgm:pt>
    <dgm:pt modelId="{9188DCF4-77C8-419E-864B-D8E0AAE3E55A}" type="sibTrans" cxnId="{8B5C7BE9-C897-4F04-BA97-7537F38D30D1}">
      <dgm:prSet/>
      <dgm:spPr/>
      <dgm:t>
        <a:bodyPr/>
        <a:lstStyle/>
        <a:p>
          <a:endParaRPr lang="ru-RU"/>
        </a:p>
      </dgm:t>
    </dgm:pt>
    <dgm:pt modelId="{0744F08C-39FC-4BCB-AC89-959F2F06EE46}">
      <dgm:prSet phldrT="[Текст]"/>
      <dgm:spPr/>
      <dgm:t>
        <a:bodyPr/>
        <a:lstStyle/>
        <a:p>
          <a:r>
            <a:rPr lang="ru-RU" dirty="0" smtClean="0"/>
            <a:t>Отряд Клювоголовые</a:t>
          </a:r>
          <a:endParaRPr lang="ru-RU" dirty="0"/>
        </a:p>
      </dgm:t>
    </dgm:pt>
    <dgm:pt modelId="{34320228-3532-4BEF-9032-5FAC986CC82B}" type="parTrans" cxnId="{3D5DF69B-6050-490A-B9C9-9D9544A617C1}">
      <dgm:prSet/>
      <dgm:spPr/>
      <dgm:t>
        <a:bodyPr/>
        <a:lstStyle/>
        <a:p>
          <a:endParaRPr lang="ru-RU"/>
        </a:p>
      </dgm:t>
    </dgm:pt>
    <dgm:pt modelId="{86178223-1065-497F-98EC-0B35E9D69A71}" type="sibTrans" cxnId="{3D5DF69B-6050-490A-B9C9-9D9544A617C1}">
      <dgm:prSet/>
      <dgm:spPr/>
      <dgm:t>
        <a:bodyPr/>
        <a:lstStyle/>
        <a:p>
          <a:endParaRPr lang="ru-RU"/>
        </a:p>
      </dgm:t>
    </dgm:pt>
    <dgm:pt modelId="{312E4958-9C66-42A3-9E0E-0D12659FE673}">
      <dgm:prSet/>
      <dgm:spPr/>
      <dgm:t>
        <a:bodyPr/>
        <a:lstStyle/>
        <a:p>
          <a:r>
            <a:rPr lang="ru-RU" dirty="0" smtClean="0"/>
            <a:t>Отряд Черепахи</a:t>
          </a:r>
          <a:endParaRPr lang="ru-RU" dirty="0"/>
        </a:p>
      </dgm:t>
    </dgm:pt>
    <dgm:pt modelId="{CBA345E6-CDC2-469D-A4EE-807403ECBF9F}" type="parTrans" cxnId="{0BF587A5-004C-48B4-B21E-28E1E15A495D}">
      <dgm:prSet/>
      <dgm:spPr/>
    </dgm:pt>
    <dgm:pt modelId="{8960659D-3215-4637-ACEF-30E4DCB04A1A}" type="sibTrans" cxnId="{0BF587A5-004C-48B4-B21E-28E1E15A495D}">
      <dgm:prSet/>
      <dgm:spPr/>
    </dgm:pt>
    <dgm:pt modelId="{D3AA7AA5-A8E8-4612-A015-60500E6C9179}">
      <dgm:prSet/>
      <dgm:spPr/>
      <dgm:t>
        <a:bodyPr/>
        <a:lstStyle/>
        <a:p>
          <a:r>
            <a:rPr lang="ru-RU" dirty="0" smtClean="0"/>
            <a:t>Отряд  Чешуйчатые</a:t>
          </a:r>
          <a:endParaRPr lang="ru-RU" dirty="0"/>
        </a:p>
      </dgm:t>
    </dgm:pt>
    <dgm:pt modelId="{A388BB98-C64D-49DB-8A4D-265044DBD952}" type="parTrans" cxnId="{65557180-A0E7-4CB4-B597-67120590A34E}">
      <dgm:prSet/>
      <dgm:spPr/>
    </dgm:pt>
    <dgm:pt modelId="{E9DDD2AE-AF24-4F59-8904-88E8D393AB2D}" type="sibTrans" cxnId="{65557180-A0E7-4CB4-B597-67120590A34E}">
      <dgm:prSet/>
      <dgm:spPr/>
    </dgm:pt>
    <dgm:pt modelId="{3AE42263-DAA0-4C1B-97DE-E1448A92FA63}" type="pres">
      <dgm:prSet presAssocID="{B2CB5CEE-9446-46E4-A5D2-1C67FB07B9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AFB74E-9042-490C-81ED-11F3B0E67082}" type="pres">
      <dgm:prSet presAssocID="{EDEB8C59-738F-4388-99AB-9E4EBE152248}" presName="hierRoot1" presStyleCnt="0"/>
      <dgm:spPr/>
    </dgm:pt>
    <dgm:pt modelId="{16433075-F5D4-4718-A57B-F90532034AED}" type="pres">
      <dgm:prSet presAssocID="{EDEB8C59-738F-4388-99AB-9E4EBE152248}" presName="composite" presStyleCnt="0"/>
      <dgm:spPr/>
    </dgm:pt>
    <dgm:pt modelId="{B84D4E5A-3CE0-430B-B80A-3FE49D295C08}" type="pres">
      <dgm:prSet presAssocID="{EDEB8C59-738F-4388-99AB-9E4EBE152248}" presName="background" presStyleLbl="node0" presStyleIdx="0" presStyleCnt="1"/>
      <dgm:spPr/>
    </dgm:pt>
    <dgm:pt modelId="{154133F7-D447-45FC-80D6-35D75B5AAD0B}" type="pres">
      <dgm:prSet presAssocID="{EDEB8C59-738F-4388-99AB-9E4EBE152248}" presName="text" presStyleLbl="fgAcc0" presStyleIdx="0" presStyleCnt="1" custScaleX="194493" custScaleY="1253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2EE116-3322-4398-B162-F8035FBE6992}" type="pres">
      <dgm:prSet presAssocID="{EDEB8C59-738F-4388-99AB-9E4EBE152248}" presName="hierChild2" presStyleCnt="0"/>
      <dgm:spPr/>
    </dgm:pt>
    <dgm:pt modelId="{50C09BD4-9DC0-4BED-9C23-6CE6AEE2D1FC}" type="pres">
      <dgm:prSet presAssocID="{414CCFA1-FD94-42EB-A724-A73C39E94C73}" presName="Name10" presStyleLbl="parChTrans1D2" presStyleIdx="0" presStyleCnt="4"/>
      <dgm:spPr/>
      <dgm:t>
        <a:bodyPr/>
        <a:lstStyle/>
        <a:p>
          <a:endParaRPr lang="ru-RU"/>
        </a:p>
      </dgm:t>
    </dgm:pt>
    <dgm:pt modelId="{21735B15-3C36-4DE1-A2AD-18CD483A1056}" type="pres">
      <dgm:prSet presAssocID="{C6251D15-7824-4E3A-9D6A-806A34AFF4B0}" presName="hierRoot2" presStyleCnt="0"/>
      <dgm:spPr/>
    </dgm:pt>
    <dgm:pt modelId="{11737354-F298-4394-A464-1296226B7BF4}" type="pres">
      <dgm:prSet presAssocID="{C6251D15-7824-4E3A-9D6A-806A34AFF4B0}" presName="composite2" presStyleCnt="0"/>
      <dgm:spPr/>
    </dgm:pt>
    <dgm:pt modelId="{17E8DE5A-E833-45B1-9C9D-5F73886BFA6C}" type="pres">
      <dgm:prSet presAssocID="{C6251D15-7824-4E3A-9D6A-806A34AFF4B0}" presName="background2" presStyleLbl="node2" presStyleIdx="0" presStyleCnt="4"/>
      <dgm:spPr/>
    </dgm:pt>
    <dgm:pt modelId="{4C516DF5-601A-4FDA-9C82-32FF29878868}" type="pres">
      <dgm:prSet presAssocID="{C6251D15-7824-4E3A-9D6A-806A34AFF4B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A3653-8839-481D-8B72-639EE775F434}" type="pres">
      <dgm:prSet presAssocID="{C6251D15-7824-4E3A-9D6A-806A34AFF4B0}" presName="hierChild3" presStyleCnt="0"/>
      <dgm:spPr/>
    </dgm:pt>
    <dgm:pt modelId="{A8A9F712-42A5-4183-96A8-6B1BB3C11855}" type="pres">
      <dgm:prSet presAssocID="{A388BB98-C64D-49DB-8A4D-265044DBD952}" presName="Name10" presStyleLbl="parChTrans1D2" presStyleIdx="1" presStyleCnt="4"/>
      <dgm:spPr/>
    </dgm:pt>
    <dgm:pt modelId="{CFFD6E56-8955-4D0D-97E0-2CB53D913364}" type="pres">
      <dgm:prSet presAssocID="{D3AA7AA5-A8E8-4612-A015-60500E6C9179}" presName="hierRoot2" presStyleCnt="0"/>
      <dgm:spPr/>
    </dgm:pt>
    <dgm:pt modelId="{F636322C-42FF-43F9-A822-4AB922F42F21}" type="pres">
      <dgm:prSet presAssocID="{D3AA7AA5-A8E8-4612-A015-60500E6C9179}" presName="composite2" presStyleCnt="0"/>
      <dgm:spPr/>
    </dgm:pt>
    <dgm:pt modelId="{0E23238D-94A1-404A-B255-D6AAF74B9088}" type="pres">
      <dgm:prSet presAssocID="{D3AA7AA5-A8E8-4612-A015-60500E6C9179}" presName="background2" presStyleLbl="node2" presStyleIdx="1" presStyleCnt="4"/>
      <dgm:spPr/>
    </dgm:pt>
    <dgm:pt modelId="{56BA9477-F290-4E8D-A52B-54CC274A8D28}" type="pres">
      <dgm:prSet presAssocID="{D3AA7AA5-A8E8-4612-A015-60500E6C9179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3AB1E4-52FB-48C6-A28E-FE47B53A13E4}" type="pres">
      <dgm:prSet presAssocID="{D3AA7AA5-A8E8-4612-A015-60500E6C9179}" presName="hierChild3" presStyleCnt="0"/>
      <dgm:spPr/>
    </dgm:pt>
    <dgm:pt modelId="{6E07FB1D-F82D-4F83-A36A-BCDEADB23F5F}" type="pres">
      <dgm:prSet presAssocID="{CBA345E6-CDC2-469D-A4EE-807403ECBF9F}" presName="Name10" presStyleLbl="parChTrans1D2" presStyleIdx="2" presStyleCnt="4"/>
      <dgm:spPr/>
    </dgm:pt>
    <dgm:pt modelId="{CD94F2B0-2056-4633-9DB9-FBD4B267DB63}" type="pres">
      <dgm:prSet presAssocID="{312E4958-9C66-42A3-9E0E-0D12659FE673}" presName="hierRoot2" presStyleCnt="0"/>
      <dgm:spPr/>
    </dgm:pt>
    <dgm:pt modelId="{E7A752AD-917F-4279-9980-A4ECB1B3917F}" type="pres">
      <dgm:prSet presAssocID="{312E4958-9C66-42A3-9E0E-0D12659FE673}" presName="composite2" presStyleCnt="0"/>
      <dgm:spPr/>
    </dgm:pt>
    <dgm:pt modelId="{71E7EB59-B5C9-4F00-827E-F8F046768F5B}" type="pres">
      <dgm:prSet presAssocID="{312E4958-9C66-42A3-9E0E-0D12659FE673}" presName="background2" presStyleLbl="node2" presStyleIdx="2" presStyleCnt="4"/>
      <dgm:spPr/>
    </dgm:pt>
    <dgm:pt modelId="{DD43042A-582B-4431-9535-57FB7CA537E9}" type="pres">
      <dgm:prSet presAssocID="{312E4958-9C66-42A3-9E0E-0D12659FE67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A73AD4-2DAF-48F9-ADDB-EDB58955D4F6}" type="pres">
      <dgm:prSet presAssocID="{312E4958-9C66-42A3-9E0E-0D12659FE673}" presName="hierChild3" presStyleCnt="0"/>
      <dgm:spPr/>
    </dgm:pt>
    <dgm:pt modelId="{BD511FDE-1BF7-4A0E-9E75-6BA314BFD754}" type="pres">
      <dgm:prSet presAssocID="{34320228-3532-4BEF-9032-5FAC986CC82B}" presName="Name10" presStyleLbl="parChTrans1D2" presStyleIdx="3" presStyleCnt="4"/>
      <dgm:spPr/>
      <dgm:t>
        <a:bodyPr/>
        <a:lstStyle/>
        <a:p>
          <a:endParaRPr lang="ru-RU"/>
        </a:p>
      </dgm:t>
    </dgm:pt>
    <dgm:pt modelId="{F8DAEF0C-740E-4B54-A1E8-1132FD2CDD9A}" type="pres">
      <dgm:prSet presAssocID="{0744F08C-39FC-4BCB-AC89-959F2F06EE46}" presName="hierRoot2" presStyleCnt="0"/>
      <dgm:spPr/>
    </dgm:pt>
    <dgm:pt modelId="{17503E50-2F00-4B11-A113-B8CF326C8497}" type="pres">
      <dgm:prSet presAssocID="{0744F08C-39FC-4BCB-AC89-959F2F06EE46}" presName="composite2" presStyleCnt="0"/>
      <dgm:spPr/>
    </dgm:pt>
    <dgm:pt modelId="{836F8853-AEE9-451F-8F93-84760867F99C}" type="pres">
      <dgm:prSet presAssocID="{0744F08C-39FC-4BCB-AC89-959F2F06EE46}" presName="background2" presStyleLbl="node2" presStyleIdx="3" presStyleCnt="4"/>
      <dgm:spPr/>
    </dgm:pt>
    <dgm:pt modelId="{9B476E95-55E4-4D96-9EC1-3A4FDAFAD3BD}" type="pres">
      <dgm:prSet presAssocID="{0744F08C-39FC-4BCB-AC89-959F2F06EE46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66F9C9-E792-4374-B166-374AE8A6F41F}" type="pres">
      <dgm:prSet presAssocID="{0744F08C-39FC-4BCB-AC89-959F2F06EE46}" presName="hierChild3" presStyleCnt="0"/>
      <dgm:spPr/>
    </dgm:pt>
  </dgm:ptLst>
  <dgm:cxnLst>
    <dgm:cxn modelId="{187949EF-D75A-457D-BAE1-D8A7BF6680AA}" type="presOf" srcId="{414CCFA1-FD94-42EB-A724-A73C39E94C73}" destId="{50C09BD4-9DC0-4BED-9C23-6CE6AEE2D1FC}" srcOrd="0" destOrd="0" presId="urn:microsoft.com/office/officeart/2005/8/layout/hierarchy1"/>
    <dgm:cxn modelId="{7986C555-BBF6-49D9-B934-C8C71C514DF1}" type="presOf" srcId="{EDEB8C59-738F-4388-99AB-9E4EBE152248}" destId="{154133F7-D447-45FC-80D6-35D75B5AAD0B}" srcOrd="0" destOrd="0" presId="urn:microsoft.com/office/officeart/2005/8/layout/hierarchy1"/>
    <dgm:cxn modelId="{54940159-6015-4E25-BB67-CCF0B72822E9}" srcId="{B2CB5CEE-9446-46E4-A5D2-1C67FB07B970}" destId="{EDEB8C59-738F-4388-99AB-9E4EBE152248}" srcOrd="0" destOrd="0" parTransId="{09300F55-22B3-4438-8C3F-292858FFC4BD}" sibTransId="{FF3C8559-EAD3-424A-A6F5-31606BB0BCC7}"/>
    <dgm:cxn modelId="{8B5C7BE9-C897-4F04-BA97-7537F38D30D1}" srcId="{EDEB8C59-738F-4388-99AB-9E4EBE152248}" destId="{C6251D15-7824-4E3A-9D6A-806A34AFF4B0}" srcOrd="0" destOrd="0" parTransId="{414CCFA1-FD94-42EB-A724-A73C39E94C73}" sibTransId="{9188DCF4-77C8-419E-864B-D8E0AAE3E55A}"/>
    <dgm:cxn modelId="{A33F777E-B436-4819-92A7-F88FB5A702B2}" type="presOf" srcId="{312E4958-9C66-42A3-9E0E-0D12659FE673}" destId="{DD43042A-582B-4431-9535-57FB7CA537E9}" srcOrd="0" destOrd="0" presId="urn:microsoft.com/office/officeart/2005/8/layout/hierarchy1"/>
    <dgm:cxn modelId="{A626C642-62FF-4412-A4F3-593C0A048D38}" type="presOf" srcId="{0744F08C-39FC-4BCB-AC89-959F2F06EE46}" destId="{9B476E95-55E4-4D96-9EC1-3A4FDAFAD3BD}" srcOrd="0" destOrd="0" presId="urn:microsoft.com/office/officeart/2005/8/layout/hierarchy1"/>
    <dgm:cxn modelId="{65557180-A0E7-4CB4-B597-67120590A34E}" srcId="{EDEB8C59-738F-4388-99AB-9E4EBE152248}" destId="{D3AA7AA5-A8E8-4612-A015-60500E6C9179}" srcOrd="1" destOrd="0" parTransId="{A388BB98-C64D-49DB-8A4D-265044DBD952}" sibTransId="{E9DDD2AE-AF24-4F59-8904-88E8D393AB2D}"/>
    <dgm:cxn modelId="{3D5DF69B-6050-490A-B9C9-9D9544A617C1}" srcId="{EDEB8C59-738F-4388-99AB-9E4EBE152248}" destId="{0744F08C-39FC-4BCB-AC89-959F2F06EE46}" srcOrd="3" destOrd="0" parTransId="{34320228-3532-4BEF-9032-5FAC986CC82B}" sibTransId="{86178223-1065-497F-98EC-0B35E9D69A71}"/>
    <dgm:cxn modelId="{403F1F37-0765-4FC3-8044-F06864EC7BBE}" type="presOf" srcId="{B2CB5CEE-9446-46E4-A5D2-1C67FB07B970}" destId="{3AE42263-DAA0-4C1B-97DE-E1448A92FA63}" srcOrd="0" destOrd="0" presId="urn:microsoft.com/office/officeart/2005/8/layout/hierarchy1"/>
    <dgm:cxn modelId="{560E29CB-A1B2-417B-B5FF-F25ADFC77931}" type="presOf" srcId="{D3AA7AA5-A8E8-4612-A015-60500E6C9179}" destId="{56BA9477-F290-4E8D-A52B-54CC274A8D28}" srcOrd="0" destOrd="0" presId="urn:microsoft.com/office/officeart/2005/8/layout/hierarchy1"/>
    <dgm:cxn modelId="{83A4C41F-9B35-4229-B2BA-DD442C00FA95}" type="presOf" srcId="{CBA345E6-CDC2-469D-A4EE-807403ECBF9F}" destId="{6E07FB1D-F82D-4F83-A36A-BCDEADB23F5F}" srcOrd="0" destOrd="0" presId="urn:microsoft.com/office/officeart/2005/8/layout/hierarchy1"/>
    <dgm:cxn modelId="{F154C5EB-57F7-4E45-8682-F5F36B882A15}" type="presOf" srcId="{C6251D15-7824-4E3A-9D6A-806A34AFF4B0}" destId="{4C516DF5-601A-4FDA-9C82-32FF29878868}" srcOrd="0" destOrd="0" presId="urn:microsoft.com/office/officeart/2005/8/layout/hierarchy1"/>
    <dgm:cxn modelId="{E5F65A3B-26A0-4454-B2AC-DAC41B93351B}" type="presOf" srcId="{34320228-3532-4BEF-9032-5FAC986CC82B}" destId="{BD511FDE-1BF7-4A0E-9E75-6BA314BFD754}" srcOrd="0" destOrd="0" presId="urn:microsoft.com/office/officeart/2005/8/layout/hierarchy1"/>
    <dgm:cxn modelId="{EDC1721E-6BB8-41A0-97BA-AC98EBE5761D}" type="presOf" srcId="{A388BB98-C64D-49DB-8A4D-265044DBD952}" destId="{A8A9F712-42A5-4183-96A8-6B1BB3C11855}" srcOrd="0" destOrd="0" presId="urn:microsoft.com/office/officeart/2005/8/layout/hierarchy1"/>
    <dgm:cxn modelId="{0BF587A5-004C-48B4-B21E-28E1E15A495D}" srcId="{EDEB8C59-738F-4388-99AB-9E4EBE152248}" destId="{312E4958-9C66-42A3-9E0E-0D12659FE673}" srcOrd="2" destOrd="0" parTransId="{CBA345E6-CDC2-469D-A4EE-807403ECBF9F}" sibTransId="{8960659D-3215-4637-ACEF-30E4DCB04A1A}"/>
    <dgm:cxn modelId="{62326A14-9C81-4AB7-81EA-A6E58E6BCA35}" type="presParOf" srcId="{3AE42263-DAA0-4C1B-97DE-E1448A92FA63}" destId="{2DAFB74E-9042-490C-81ED-11F3B0E67082}" srcOrd="0" destOrd="0" presId="urn:microsoft.com/office/officeart/2005/8/layout/hierarchy1"/>
    <dgm:cxn modelId="{A82C4A7D-102B-4098-92D9-3FCB44501F4F}" type="presParOf" srcId="{2DAFB74E-9042-490C-81ED-11F3B0E67082}" destId="{16433075-F5D4-4718-A57B-F90532034AED}" srcOrd="0" destOrd="0" presId="urn:microsoft.com/office/officeart/2005/8/layout/hierarchy1"/>
    <dgm:cxn modelId="{28EAF981-8BBF-4F4A-A676-72FD3DC67520}" type="presParOf" srcId="{16433075-F5D4-4718-A57B-F90532034AED}" destId="{B84D4E5A-3CE0-430B-B80A-3FE49D295C08}" srcOrd="0" destOrd="0" presId="urn:microsoft.com/office/officeart/2005/8/layout/hierarchy1"/>
    <dgm:cxn modelId="{1BE78BCA-2D77-49C3-B2C8-9FDE385F6E34}" type="presParOf" srcId="{16433075-F5D4-4718-A57B-F90532034AED}" destId="{154133F7-D447-45FC-80D6-35D75B5AAD0B}" srcOrd="1" destOrd="0" presId="urn:microsoft.com/office/officeart/2005/8/layout/hierarchy1"/>
    <dgm:cxn modelId="{9FC6B087-C39C-4D6D-87CB-A7B7266D40D8}" type="presParOf" srcId="{2DAFB74E-9042-490C-81ED-11F3B0E67082}" destId="{DD2EE116-3322-4398-B162-F8035FBE6992}" srcOrd="1" destOrd="0" presId="urn:microsoft.com/office/officeart/2005/8/layout/hierarchy1"/>
    <dgm:cxn modelId="{0567566D-1F67-4C14-8574-0D0E59D47D48}" type="presParOf" srcId="{DD2EE116-3322-4398-B162-F8035FBE6992}" destId="{50C09BD4-9DC0-4BED-9C23-6CE6AEE2D1FC}" srcOrd="0" destOrd="0" presId="urn:microsoft.com/office/officeart/2005/8/layout/hierarchy1"/>
    <dgm:cxn modelId="{22942E41-E427-4869-B35B-FEAD60369B07}" type="presParOf" srcId="{DD2EE116-3322-4398-B162-F8035FBE6992}" destId="{21735B15-3C36-4DE1-A2AD-18CD483A1056}" srcOrd="1" destOrd="0" presId="urn:microsoft.com/office/officeart/2005/8/layout/hierarchy1"/>
    <dgm:cxn modelId="{76365D65-415E-4B33-960D-BBF9AA7C410C}" type="presParOf" srcId="{21735B15-3C36-4DE1-A2AD-18CD483A1056}" destId="{11737354-F298-4394-A464-1296226B7BF4}" srcOrd="0" destOrd="0" presId="urn:microsoft.com/office/officeart/2005/8/layout/hierarchy1"/>
    <dgm:cxn modelId="{DB2B1598-696C-4F9E-94B2-D33C4FD8DC80}" type="presParOf" srcId="{11737354-F298-4394-A464-1296226B7BF4}" destId="{17E8DE5A-E833-45B1-9C9D-5F73886BFA6C}" srcOrd="0" destOrd="0" presId="urn:microsoft.com/office/officeart/2005/8/layout/hierarchy1"/>
    <dgm:cxn modelId="{1839E42B-E574-4184-83B9-0DDF73833648}" type="presParOf" srcId="{11737354-F298-4394-A464-1296226B7BF4}" destId="{4C516DF5-601A-4FDA-9C82-32FF29878868}" srcOrd="1" destOrd="0" presId="urn:microsoft.com/office/officeart/2005/8/layout/hierarchy1"/>
    <dgm:cxn modelId="{E378B944-962E-49DB-9F10-1976E337C379}" type="presParOf" srcId="{21735B15-3C36-4DE1-A2AD-18CD483A1056}" destId="{86DA3653-8839-481D-8B72-639EE775F434}" srcOrd="1" destOrd="0" presId="urn:microsoft.com/office/officeart/2005/8/layout/hierarchy1"/>
    <dgm:cxn modelId="{C2CA12A8-2C48-447F-9D79-65039DDD1180}" type="presParOf" srcId="{DD2EE116-3322-4398-B162-F8035FBE6992}" destId="{A8A9F712-42A5-4183-96A8-6B1BB3C11855}" srcOrd="2" destOrd="0" presId="urn:microsoft.com/office/officeart/2005/8/layout/hierarchy1"/>
    <dgm:cxn modelId="{82B2DFD4-1F48-4E15-8D62-925FAFB18DAB}" type="presParOf" srcId="{DD2EE116-3322-4398-B162-F8035FBE6992}" destId="{CFFD6E56-8955-4D0D-97E0-2CB53D913364}" srcOrd="3" destOrd="0" presId="urn:microsoft.com/office/officeart/2005/8/layout/hierarchy1"/>
    <dgm:cxn modelId="{7E5F9435-D3F2-412A-AC64-6ABC6B38CDC6}" type="presParOf" srcId="{CFFD6E56-8955-4D0D-97E0-2CB53D913364}" destId="{F636322C-42FF-43F9-A822-4AB922F42F21}" srcOrd="0" destOrd="0" presId="urn:microsoft.com/office/officeart/2005/8/layout/hierarchy1"/>
    <dgm:cxn modelId="{D70DF9A9-560E-40F6-8E6E-1E28A7C1236C}" type="presParOf" srcId="{F636322C-42FF-43F9-A822-4AB922F42F21}" destId="{0E23238D-94A1-404A-B255-D6AAF74B9088}" srcOrd="0" destOrd="0" presId="urn:microsoft.com/office/officeart/2005/8/layout/hierarchy1"/>
    <dgm:cxn modelId="{76EA7D78-1D09-4FF4-83B8-1492B2AC126D}" type="presParOf" srcId="{F636322C-42FF-43F9-A822-4AB922F42F21}" destId="{56BA9477-F290-4E8D-A52B-54CC274A8D28}" srcOrd="1" destOrd="0" presId="urn:microsoft.com/office/officeart/2005/8/layout/hierarchy1"/>
    <dgm:cxn modelId="{3C164B19-0B2C-4220-B7D7-4DACFB6820AB}" type="presParOf" srcId="{CFFD6E56-8955-4D0D-97E0-2CB53D913364}" destId="{8D3AB1E4-52FB-48C6-A28E-FE47B53A13E4}" srcOrd="1" destOrd="0" presId="urn:microsoft.com/office/officeart/2005/8/layout/hierarchy1"/>
    <dgm:cxn modelId="{B5E3D70F-7C41-470C-B702-DAA087C3B68D}" type="presParOf" srcId="{DD2EE116-3322-4398-B162-F8035FBE6992}" destId="{6E07FB1D-F82D-4F83-A36A-BCDEADB23F5F}" srcOrd="4" destOrd="0" presId="urn:microsoft.com/office/officeart/2005/8/layout/hierarchy1"/>
    <dgm:cxn modelId="{B952488E-16D9-4C35-B7E1-A56024F138BE}" type="presParOf" srcId="{DD2EE116-3322-4398-B162-F8035FBE6992}" destId="{CD94F2B0-2056-4633-9DB9-FBD4B267DB63}" srcOrd="5" destOrd="0" presId="urn:microsoft.com/office/officeart/2005/8/layout/hierarchy1"/>
    <dgm:cxn modelId="{A71912A1-8D99-4583-8282-C65F51C786E6}" type="presParOf" srcId="{CD94F2B0-2056-4633-9DB9-FBD4B267DB63}" destId="{E7A752AD-917F-4279-9980-A4ECB1B3917F}" srcOrd="0" destOrd="0" presId="urn:microsoft.com/office/officeart/2005/8/layout/hierarchy1"/>
    <dgm:cxn modelId="{4AD21CB8-5BF2-4F0C-9878-0061A2352F3B}" type="presParOf" srcId="{E7A752AD-917F-4279-9980-A4ECB1B3917F}" destId="{71E7EB59-B5C9-4F00-827E-F8F046768F5B}" srcOrd="0" destOrd="0" presId="urn:microsoft.com/office/officeart/2005/8/layout/hierarchy1"/>
    <dgm:cxn modelId="{BCD0BED2-738C-4ECC-BAB8-AE5C56913455}" type="presParOf" srcId="{E7A752AD-917F-4279-9980-A4ECB1B3917F}" destId="{DD43042A-582B-4431-9535-57FB7CA537E9}" srcOrd="1" destOrd="0" presId="urn:microsoft.com/office/officeart/2005/8/layout/hierarchy1"/>
    <dgm:cxn modelId="{B0E12FC1-1756-4288-BCB7-7E4975A96DB5}" type="presParOf" srcId="{CD94F2B0-2056-4633-9DB9-FBD4B267DB63}" destId="{7DA73AD4-2DAF-48F9-ADDB-EDB58955D4F6}" srcOrd="1" destOrd="0" presId="urn:microsoft.com/office/officeart/2005/8/layout/hierarchy1"/>
    <dgm:cxn modelId="{51396C4D-1EBB-418F-896C-2B42B7A1BD13}" type="presParOf" srcId="{DD2EE116-3322-4398-B162-F8035FBE6992}" destId="{BD511FDE-1BF7-4A0E-9E75-6BA314BFD754}" srcOrd="6" destOrd="0" presId="urn:microsoft.com/office/officeart/2005/8/layout/hierarchy1"/>
    <dgm:cxn modelId="{277D95A2-FF43-40FB-AEBD-817D1E07497E}" type="presParOf" srcId="{DD2EE116-3322-4398-B162-F8035FBE6992}" destId="{F8DAEF0C-740E-4B54-A1E8-1132FD2CDD9A}" srcOrd="7" destOrd="0" presId="urn:microsoft.com/office/officeart/2005/8/layout/hierarchy1"/>
    <dgm:cxn modelId="{CC5B6285-6057-4166-B7A3-08F7095415DC}" type="presParOf" srcId="{F8DAEF0C-740E-4B54-A1E8-1132FD2CDD9A}" destId="{17503E50-2F00-4B11-A113-B8CF326C8497}" srcOrd="0" destOrd="0" presId="urn:microsoft.com/office/officeart/2005/8/layout/hierarchy1"/>
    <dgm:cxn modelId="{713DAE00-F32C-4DF9-8233-2FD1D7BCD875}" type="presParOf" srcId="{17503E50-2F00-4B11-A113-B8CF326C8497}" destId="{836F8853-AEE9-451F-8F93-84760867F99C}" srcOrd="0" destOrd="0" presId="urn:microsoft.com/office/officeart/2005/8/layout/hierarchy1"/>
    <dgm:cxn modelId="{5E41FDF6-8AB9-49A0-BC0A-1B74528DC74A}" type="presParOf" srcId="{17503E50-2F00-4B11-A113-B8CF326C8497}" destId="{9B476E95-55E4-4D96-9EC1-3A4FDAFAD3BD}" srcOrd="1" destOrd="0" presId="urn:microsoft.com/office/officeart/2005/8/layout/hierarchy1"/>
    <dgm:cxn modelId="{B0C0613C-DBE5-4316-AF37-D4B5AD93A8CE}" type="presParOf" srcId="{F8DAEF0C-740E-4B54-A1E8-1132FD2CDD9A}" destId="{D466F9C9-E792-4374-B166-374AE8A6F4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41FBBA-84DA-4D91-A182-0625547EE16C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281E0A-EA4C-42DC-8B35-0E351DF0A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Амниоты. Класс пресмыкающиеся (рептилии)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58200" cy="9144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МБОУ СОШ №</a:t>
            </a:r>
            <a:r>
              <a:rPr lang="ru-RU" smtClean="0"/>
              <a:t>35 г.Казани</a:t>
            </a:r>
          </a:p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Учитель биологии 1 квалификационной категории</a:t>
            </a:r>
          </a:p>
          <a:p>
            <a:r>
              <a:rPr lang="ru-RU" dirty="0" smtClean="0"/>
              <a:t>Сапарова К.И.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57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Внутреннее строение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556792"/>
            <a:ext cx="8015985" cy="4320480"/>
          </a:xfrm>
        </p:spPr>
      </p:pic>
    </p:spTree>
    <p:extLst>
      <p:ext uri="{BB962C8B-B14F-4D97-AF65-F5344CB8AC3E}">
        <p14:creationId xmlns:p14="http://schemas.microsoft.com/office/powerpoint/2010/main" xmlns="" val="2134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86800" cy="841248"/>
          </a:xfrm>
        </p:spPr>
        <p:txBody>
          <a:bodyPr/>
          <a:lstStyle/>
          <a:p>
            <a:r>
              <a:rPr lang="ru-RU" dirty="0" smtClean="0"/>
              <a:t>Внутреннее строение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836712"/>
            <a:ext cx="8659688" cy="3600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Скелет:</a:t>
            </a:r>
          </a:p>
          <a:p>
            <a:r>
              <a:rPr lang="ru-RU" dirty="0" smtClean="0"/>
              <a:t>Позвоночник (шейный 7-10, грудной, поясничный, крестцовый и хвостовой 15-40);</a:t>
            </a:r>
          </a:p>
          <a:p>
            <a:r>
              <a:rPr lang="ru-RU" dirty="0" smtClean="0"/>
              <a:t>Конечности (как у земноводных);</a:t>
            </a:r>
          </a:p>
          <a:p>
            <a:r>
              <a:rPr lang="ru-RU" dirty="0" smtClean="0"/>
              <a:t>Череп.</a:t>
            </a:r>
          </a:p>
          <a:p>
            <a:pPr marL="0" indent="0">
              <a:buNone/>
            </a:pPr>
            <a:r>
              <a:rPr lang="ru-RU" dirty="0" smtClean="0"/>
              <a:t>2. Головной мозг состоит из 5 отделов: передний, промежуточный, средний, мозжечок  и продолговатый.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4725144"/>
            <a:ext cx="4343400" cy="2020887"/>
          </a:xfrm>
        </p:spPr>
      </p:pic>
    </p:spTree>
    <p:extLst>
      <p:ext uri="{BB962C8B-B14F-4D97-AF65-F5344CB8AC3E}">
        <p14:creationId xmlns:p14="http://schemas.microsoft.com/office/powerpoint/2010/main" xmlns="" val="15255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3. Органы чувств:</a:t>
            </a:r>
          </a:p>
          <a:p>
            <a:r>
              <a:rPr lang="ru-RU" sz="3600" dirty="0" smtClean="0"/>
              <a:t>Глаза с подвижными веками;</a:t>
            </a:r>
          </a:p>
          <a:p>
            <a:r>
              <a:rPr lang="ru-RU" sz="3600" dirty="0" smtClean="0"/>
              <a:t>Органы слуха (среднее и внутреннее ухо);</a:t>
            </a:r>
          </a:p>
          <a:p>
            <a:r>
              <a:rPr lang="ru-RU" sz="3600" dirty="0" smtClean="0"/>
              <a:t>Органы обоняния – Якобсонов орган.</a:t>
            </a:r>
          </a:p>
          <a:p>
            <a:pPr marL="0" indent="0">
              <a:buNone/>
            </a:pPr>
            <a:r>
              <a:rPr lang="ru-RU" sz="3600" dirty="0" smtClean="0"/>
              <a:t>4. Дыхание – легкие с перекладинами;</a:t>
            </a:r>
          </a:p>
          <a:p>
            <a:pPr marL="0" indent="0">
              <a:buNone/>
            </a:pPr>
            <a:r>
              <a:rPr lang="ru-RU" sz="3600" dirty="0" smtClean="0"/>
              <a:t>5. Органы кровообращения: сердце </a:t>
            </a:r>
            <a:r>
              <a:rPr lang="ru-RU" sz="3600" dirty="0" err="1" smtClean="0"/>
              <a:t>трехкамерное</a:t>
            </a:r>
            <a:r>
              <a:rPr lang="ru-RU" sz="3600" dirty="0" smtClean="0"/>
              <a:t>, но в желудочке появляется неполная перегородка; 2 круга кровообращения;</a:t>
            </a:r>
          </a:p>
        </p:txBody>
      </p:sp>
    </p:spTree>
    <p:extLst>
      <p:ext uri="{BB962C8B-B14F-4D97-AF65-F5344CB8AC3E}">
        <p14:creationId xmlns:p14="http://schemas.microsoft.com/office/powerpoint/2010/main" xmlns="" val="34624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53144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6. </a:t>
            </a:r>
            <a:r>
              <a:rPr lang="ru-RU" sz="3600" dirty="0"/>
              <a:t>Пищеварение: челюсти (зубы) – ротовая полость с раздвоенным языком-глотка-пищевод-желудок-кишечник </a:t>
            </a:r>
            <a:r>
              <a:rPr lang="ru-RU" sz="3600" dirty="0" smtClean="0"/>
              <a:t>(двенадцатиперстная, тонкий </a:t>
            </a:r>
            <a:r>
              <a:rPr lang="ru-RU" sz="3600" dirty="0"/>
              <a:t>и толстый)-</a:t>
            </a:r>
            <a:r>
              <a:rPr lang="ru-RU" sz="3600" dirty="0" smtClean="0"/>
              <a:t>клоака. Есть слюнные железы, печень и поджелудочная железа.</a:t>
            </a:r>
          </a:p>
          <a:p>
            <a:pPr marL="0" indent="0">
              <a:buNone/>
            </a:pPr>
            <a:r>
              <a:rPr lang="ru-RU" sz="3600" dirty="0" smtClean="0"/>
              <a:t>7. Органы выделения – тазовые почки.</a:t>
            </a:r>
          </a:p>
          <a:p>
            <a:pPr marL="0" indent="0">
              <a:buNone/>
            </a:pPr>
            <a:r>
              <a:rPr lang="ru-RU" sz="3600" dirty="0" smtClean="0"/>
              <a:t>8. Размножение. Оплодотворение внутреннее. Яйца кожистые.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71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smtClean="0"/>
              <a:t>Параграф 25 </a:t>
            </a:r>
            <a:r>
              <a:rPr lang="ru-RU" sz="4400" dirty="0" smtClean="0"/>
              <a:t>– читать, пересказывать, знать определения.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Нарисовать схему внутреннего строения крокодила.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Выучить записи в тетради.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1820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амниоты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- Высшие позвоночные, являются наземными животными (рептилии, птицы и млекопитающие).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804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4191000" cy="31432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1" y="3429000"/>
            <a:ext cx="4235765" cy="2880320"/>
          </a:xfrm>
        </p:spPr>
      </p:pic>
    </p:spTree>
    <p:extLst>
      <p:ext uri="{BB962C8B-B14F-4D97-AF65-F5344CB8AC3E}">
        <p14:creationId xmlns:p14="http://schemas.microsoft.com/office/powerpoint/2010/main" xmlns="" val="5463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60648"/>
            <a:ext cx="5274802" cy="288032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0085" y="3645024"/>
            <a:ext cx="4567979" cy="3037706"/>
          </a:xfrm>
        </p:spPr>
      </p:pic>
    </p:spTree>
    <p:extLst>
      <p:ext uri="{BB962C8B-B14F-4D97-AF65-F5344CB8AC3E}">
        <p14:creationId xmlns:p14="http://schemas.microsoft.com/office/powerpoint/2010/main" xmlns="" val="369860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3895148" cy="288032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284984"/>
            <a:ext cx="4621530" cy="2880320"/>
          </a:xfrm>
        </p:spPr>
      </p:pic>
    </p:spTree>
    <p:extLst>
      <p:ext uri="{BB962C8B-B14F-4D97-AF65-F5344CB8AC3E}">
        <p14:creationId xmlns:p14="http://schemas.microsoft.com/office/powerpoint/2010/main" xmlns="" val="27958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рептилии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- Наземные животные. 9400 видов, в России  77 видов.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5710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рептилий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064099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731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Внешнее строение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628800"/>
            <a:ext cx="7128792" cy="4770001"/>
          </a:xfrm>
        </p:spPr>
      </p:pic>
    </p:spTree>
    <p:extLst>
      <p:ext uri="{BB962C8B-B14F-4D97-AF65-F5344CB8AC3E}">
        <p14:creationId xmlns:p14="http://schemas.microsoft.com/office/powerpoint/2010/main" xmlns="" val="14624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Внешнее строение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1. Покрыты ороговевшими чешуйками или щитками;</a:t>
            </a:r>
          </a:p>
          <a:p>
            <a:pPr marL="0" indent="0">
              <a:buNone/>
            </a:pPr>
            <a:r>
              <a:rPr lang="ru-RU" sz="4000" dirty="0" smtClean="0"/>
              <a:t>2. Есть пахучие железы, слизистые железы отсутствуют;</a:t>
            </a:r>
          </a:p>
          <a:p>
            <a:pPr marL="0" indent="0">
              <a:buNone/>
            </a:pPr>
            <a:r>
              <a:rPr lang="ru-RU" sz="4000" dirty="0" smtClean="0"/>
              <a:t>3. Есть клетки-хроматофоры (содержат меланин и </a:t>
            </a:r>
            <a:r>
              <a:rPr lang="ru-RU" sz="4000" dirty="0" err="1" smtClean="0"/>
              <a:t>каратиноиды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73044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</TotalTime>
  <Words>265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Амниоты. Класс пресмыкающиеся (рептилии)</vt:lpstr>
      <vt:lpstr>амниоты</vt:lpstr>
      <vt:lpstr>Слайд 3</vt:lpstr>
      <vt:lpstr>Слайд 4</vt:lpstr>
      <vt:lpstr>Слайд 5</vt:lpstr>
      <vt:lpstr>рептилии</vt:lpstr>
      <vt:lpstr>Классификация рептилий</vt:lpstr>
      <vt:lpstr>Внешнее строение</vt:lpstr>
      <vt:lpstr>Внешнее строение</vt:lpstr>
      <vt:lpstr>Внутреннее строение</vt:lpstr>
      <vt:lpstr>Внутреннее строение</vt:lpstr>
      <vt:lpstr>Слайд 12</vt:lpstr>
      <vt:lpstr>Слайд 13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Амниоты. Класс пресмыкающиеся (рептилии)</dc:title>
  <dc:creator>Admin</dc:creator>
  <cp:lastModifiedBy>Ксения</cp:lastModifiedBy>
  <cp:revision>8</cp:revision>
  <dcterms:created xsi:type="dcterms:W3CDTF">2015-12-12T05:19:35Z</dcterms:created>
  <dcterms:modified xsi:type="dcterms:W3CDTF">2016-01-10T14:58:24Z</dcterms:modified>
</cp:coreProperties>
</file>