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7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71" r:id="rId29"/>
    <p:sldId id="27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4992-3E0F-4EDC-AA8E-332BA117B578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E7F9EB5-B636-491C-AE4D-FB3ED1AB2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4992-3E0F-4EDC-AA8E-332BA117B578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9EB5-B636-491C-AE4D-FB3ED1AB2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4992-3E0F-4EDC-AA8E-332BA117B578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9EB5-B636-491C-AE4D-FB3ED1AB2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4992-3E0F-4EDC-AA8E-332BA117B578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E7F9EB5-B636-491C-AE4D-FB3ED1AB2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4992-3E0F-4EDC-AA8E-332BA117B578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9EB5-B636-491C-AE4D-FB3ED1AB2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4992-3E0F-4EDC-AA8E-332BA117B578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9EB5-B636-491C-AE4D-FB3ED1AB2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4992-3E0F-4EDC-AA8E-332BA117B578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E7F9EB5-B636-491C-AE4D-FB3ED1AB2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4992-3E0F-4EDC-AA8E-332BA117B578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9EB5-B636-491C-AE4D-FB3ED1AB2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4992-3E0F-4EDC-AA8E-332BA117B578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9EB5-B636-491C-AE4D-FB3ED1AB2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4992-3E0F-4EDC-AA8E-332BA117B578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9EB5-B636-491C-AE4D-FB3ED1AB2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4992-3E0F-4EDC-AA8E-332BA117B578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9EB5-B636-491C-AE4D-FB3ED1AB2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BA54992-3E0F-4EDC-AA8E-332BA117B578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E7F9EB5-B636-491C-AE4D-FB3ED1AB2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Предмет зоологии. </a:t>
            </a:r>
            <a:br>
              <a:rPr lang="ru-RU" sz="4400" dirty="0" smtClean="0"/>
            </a:br>
            <a:r>
              <a:rPr lang="ru-RU" sz="4400" dirty="0" smtClean="0"/>
              <a:t>История зоологии.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МБОУ СОШ №35</a:t>
            </a:r>
          </a:p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Учитель биологии 1 квалификационной категории</a:t>
            </a:r>
          </a:p>
          <a:p>
            <a:r>
              <a:rPr lang="ru-RU" smtClean="0"/>
              <a:t>Сапарова К.И.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318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60648"/>
            <a:ext cx="5040560" cy="6240633"/>
          </a:xfrm>
        </p:spPr>
      </p:pic>
    </p:spTree>
    <p:extLst>
      <p:ext uri="{BB962C8B-B14F-4D97-AF65-F5344CB8AC3E}">
        <p14:creationId xmlns:p14="http://schemas.microsoft.com/office/powerpoint/2010/main" xmlns="" val="22883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Эмбриология животных – наука, изучающая развитие зародышей животных.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136049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908720"/>
            <a:ext cx="7200800" cy="5769642"/>
          </a:xfrm>
        </p:spPr>
      </p:pic>
    </p:spTree>
    <p:extLst>
      <p:ext uri="{BB962C8B-B14F-4D97-AF65-F5344CB8AC3E}">
        <p14:creationId xmlns:p14="http://schemas.microsoft.com/office/powerpoint/2010/main" xmlns="" val="28795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/>
              <a:t>Анатомия животных – наука о внутреннем строении животных.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109787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32656"/>
            <a:ext cx="7564215" cy="5832648"/>
          </a:xfrm>
        </p:spPr>
      </p:pic>
    </p:spTree>
    <p:extLst>
      <p:ext uri="{BB962C8B-B14F-4D97-AF65-F5344CB8AC3E}">
        <p14:creationId xmlns:p14="http://schemas.microsoft.com/office/powerpoint/2010/main" xmlns="" val="22444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Физиология животных – наука о процессах, происходящих в организмах животных.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393082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04664"/>
            <a:ext cx="3067050" cy="28384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2420888"/>
            <a:ext cx="4343400" cy="3257550"/>
          </a:xfrm>
        </p:spPr>
      </p:pic>
    </p:spTree>
    <p:extLst>
      <p:ext uri="{BB962C8B-B14F-4D97-AF65-F5344CB8AC3E}">
        <p14:creationId xmlns:p14="http://schemas.microsoft.com/office/powerpoint/2010/main" xmlns="" val="70843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Экология – наука о взаимодействии живых организмов с окружающей средой.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428062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484784"/>
            <a:ext cx="6614068" cy="4464496"/>
          </a:xfrm>
        </p:spPr>
      </p:pic>
    </p:spTree>
    <p:extLst>
      <p:ext uri="{BB962C8B-B14F-4D97-AF65-F5344CB8AC3E}">
        <p14:creationId xmlns:p14="http://schemas.microsoft.com/office/powerpoint/2010/main" xmlns="" val="107017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Этология животных – наука о поведении животных.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270768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/>
              <a:t>Зоология – система наук о животных.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34771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692696"/>
            <a:ext cx="6840760" cy="5751823"/>
          </a:xfrm>
        </p:spPr>
      </p:pic>
    </p:spTree>
    <p:extLst>
      <p:ext uri="{BB962C8B-B14F-4D97-AF65-F5344CB8AC3E}">
        <p14:creationId xmlns:p14="http://schemas.microsoft.com/office/powerpoint/2010/main" xmlns="" val="144514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/>
              <a:t>Орнитология – наука о птицах.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40091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340768"/>
            <a:ext cx="7605339" cy="4320480"/>
          </a:xfrm>
        </p:spPr>
      </p:pic>
    </p:spTree>
    <p:extLst>
      <p:ext uri="{BB962C8B-B14F-4D97-AF65-F5344CB8AC3E}">
        <p14:creationId xmlns:p14="http://schemas.microsoft.com/office/powerpoint/2010/main" xmlns="" val="254276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/>
              <a:t>Энтомология – наука о насекомых.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4228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836711"/>
            <a:ext cx="6912768" cy="5177903"/>
          </a:xfrm>
        </p:spPr>
      </p:pic>
    </p:spTree>
    <p:extLst>
      <p:ext uri="{BB962C8B-B14F-4D97-AF65-F5344CB8AC3E}">
        <p14:creationId xmlns:p14="http://schemas.microsoft.com/office/powerpoint/2010/main" xmlns="" val="95245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dirty="0" smtClean="0"/>
              <a:t>Ихтиология – наука о рыбах.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115733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124744"/>
            <a:ext cx="7020780" cy="4680520"/>
          </a:xfrm>
        </p:spPr>
      </p:pic>
    </p:spTree>
    <p:extLst>
      <p:ext uri="{BB962C8B-B14F-4D97-AF65-F5344CB8AC3E}">
        <p14:creationId xmlns:p14="http://schemas.microsoft.com/office/powerpoint/2010/main" xmlns="" val="94601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Зоогеография – наука о закономерностях размещения и распространения животных  на Земле.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217734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зоологии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84733214"/>
              </p:ext>
            </p:extLst>
          </p:nvPr>
        </p:nvGraphicFramePr>
        <p:xfrm>
          <a:off x="304800" y="1554163"/>
          <a:ext cx="86868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872"/>
                <a:gridCol w="5400600"/>
                <a:gridCol w="19713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Дата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Событие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Ученый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209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4800" dirty="0" smtClean="0"/>
              <a:t>Записать и выучить термины в словаре</a:t>
            </a:r>
          </a:p>
          <a:p>
            <a:pPr marL="514350" indent="-514350">
              <a:buAutoNum type="arabicPeriod"/>
            </a:pPr>
            <a:r>
              <a:rPr lang="ru-RU" sz="4800" dirty="0" smtClean="0"/>
              <a:t>Параграфы 1,2 – читать, пересказывать</a:t>
            </a:r>
          </a:p>
          <a:p>
            <a:pPr marL="514350" indent="-514350">
              <a:buAutoNum type="arabicPeriod"/>
            </a:pPr>
            <a:r>
              <a:rPr lang="ru-RU" sz="4800" dirty="0" smtClean="0"/>
              <a:t>Таблицу в тетради заполнить и выучить.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21972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88640"/>
            <a:ext cx="4191000" cy="23435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132856"/>
            <a:ext cx="4392488" cy="4392488"/>
          </a:xfrm>
        </p:spPr>
      </p:pic>
    </p:spTree>
    <p:extLst>
      <p:ext uri="{BB962C8B-B14F-4D97-AF65-F5344CB8AC3E}">
        <p14:creationId xmlns:p14="http://schemas.microsoft.com/office/powerpoint/2010/main" xmlns="" val="396622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Какое отношение данные слова имеют к нашему уроку?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4400" dirty="0" smtClean="0"/>
              <a:t>Эмбрион</a:t>
            </a:r>
          </a:p>
          <a:p>
            <a:pPr marL="514350" indent="-514350">
              <a:buAutoNum type="arabicPeriod"/>
            </a:pPr>
            <a:r>
              <a:rPr lang="ru-RU" sz="4400" dirty="0" smtClean="0"/>
              <a:t>Кровообращение</a:t>
            </a:r>
          </a:p>
          <a:p>
            <a:pPr marL="514350" indent="-514350">
              <a:buAutoNum type="arabicPeriod"/>
            </a:pPr>
            <a:r>
              <a:rPr lang="ru-RU" sz="4400" dirty="0" smtClean="0"/>
              <a:t>Озеро</a:t>
            </a:r>
          </a:p>
          <a:p>
            <a:pPr marL="514350" indent="-514350">
              <a:buAutoNum type="arabicPeriod"/>
            </a:pPr>
            <a:r>
              <a:rPr lang="ru-RU" sz="4400" dirty="0" smtClean="0"/>
              <a:t>Печень</a:t>
            </a:r>
          </a:p>
          <a:p>
            <a:pPr marL="514350" indent="-514350">
              <a:buAutoNum type="arabicPeriod"/>
            </a:pPr>
            <a:r>
              <a:rPr lang="ru-RU" sz="4400" dirty="0" smtClean="0"/>
              <a:t>Дерево</a:t>
            </a:r>
          </a:p>
        </p:txBody>
      </p:sp>
    </p:spTree>
    <p:extLst>
      <p:ext uri="{BB962C8B-B14F-4D97-AF65-F5344CB8AC3E}">
        <p14:creationId xmlns:p14="http://schemas.microsoft.com/office/powerpoint/2010/main" xmlns="" val="375540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2656"/>
            <a:ext cx="4191000" cy="302590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3212976"/>
            <a:ext cx="4874388" cy="3168352"/>
          </a:xfrm>
        </p:spPr>
      </p:pic>
    </p:spTree>
    <p:extLst>
      <p:ext uri="{BB962C8B-B14F-4D97-AF65-F5344CB8AC3E}">
        <p14:creationId xmlns:p14="http://schemas.microsoft.com/office/powerpoint/2010/main" xmlns="" val="254230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/>
              <a:t>Почему зоология система наук, а не наука?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204995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Разделы зоологии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196752"/>
            <a:ext cx="6984776" cy="5238582"/>
          </a:xfrm>
        </p:spPr>
      </p:pic>
    </p:spTree>
    <p:extLst>
      <p:ext uri="{BB962C8B-B14F-4D97-AF65-F5344CB8AC3E}">
        <p14:creationId xmlns:p14="http://schemas.microsoft.com/office/powerpoint/2010/main" xmlns="" val="397588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/>
              <a:t>Морфология животных – наука о внешнем строении животных.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259925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620688"/>
            <a:ext cx="7560840" cy="5600622"/>
          </a:xfrm>
        </p:spPr>
      </p:pic>
    </p:spTree>
    <p:extLst>
      <p:ext uri="{BB962C8B-B14F-4D97-AF65-F5344CB8AC3E}">
        <p14:creationId xmlns:p14="http://schemas.microsoft.com/office/powerpoint/2010/main" xmlns="" val="65595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Систематика животных– наука о принципах классификации животных, месте животных в системе живого мира.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32173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258</TotalTime>
  <Words>180</Words>
  <Application>Microsoft Office PowerPoint</Application>
  <PresentationFormat>Экран (4:3)</PresentationFormat>
  <Paragraphs>33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Предмет зоологии.  История зоологии.</vt:lpstr>
      <vt:lpstr>Слайд 2</vt:lpstr>
      <vt:lpstr>Слайд 3</vt:lpstr>
      <vt:lpstr>Слайд 4</vt:lpstr>
      <vt:lpstr>Слайд 5</vt:lpstr>
      <vt:lpstr>Разделы зоологии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История зоологии</vt:lpstr>
      <vt:lpstr>Домашнее задание</vt:lpstr>
      <vt:lpstr>Какое отношение данные слова имеют к нашему уроку?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 зоологии.  История зоологии.</dc:title>
  <dc:creator>Admin</dc:creator>
  <cp:lastModifiedBy>Ксения</cp:lastModifiedBy>
  <cp:revision>7</cp:revision>
  <dcterms:created xsi:type="dcterms:W3CDTF">2015-09-07T03:39:03Z</dcterms:created>
  <dcterms:modified xsi:type="dcterms:W3CDTF">2016-01-10T15:03:15Z</dcterms:modified>
</cp:coreProperties>
</file>