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6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E910-66D9-4F97-8F54-DE69B73B1EB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5A783-3970-4D34-901A-0ADE399A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\Desktop\&#1091;&#1088;&#1086;&#1082;\&#1083;&#1077;&#1074;%20&#1080;%20&#1073;&#1088;&#1072;&#1076;&#1086;&#1073;&#1088;&#1077;&#1081;\merri-popins-lev-i-bradobrey(muzofon.com).mp3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p\Desktop\&#1091;&#1088;&#1086;&#1082;\&#1055;&#1088;&#1080;&#1082;&#1083;&#1102;&#1095;&#1077;&#1085;&#1080;&#1103;%20&#1041;&#1091;&#1088;&#1072;&#1090;&#1080;&#1085;&#1086;%20-%20&#1055;&#1077;&#1089;&#1085;&#1103;%20&#1087;&#1072;&#1087;&#1099;%20&#1050;&#1072;&#1088;&#1083;&#1086;%20(&#1087;&#1077;&#1089;&#1085;&#1103;%20&#1080;&#1079;%20&#1092;&#1080;&#1083;&#1100;&#1084;&#1072;)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\Desktop\&#1091;&#1088;&#1086;&#1082;\Sviridov-Vremya-vpered33(muzofon.com)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p\Desktop\&#1091;&#1088;&#1086;&#1082;\&#1062;&#1099;&#1087;-&#1094;&#1099;&#1087;-&#1094;&#1099;&#1087;.avi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p\Desktop\&#1091;&#1088;&#1086;&#1082;\&#1040;&#1076;&#1072;&#1078;&#1080;&#1086;%20&#1080;&#1079;%20&#1073;&#1072;&#1083;&#1077;&#1090;&#1072;%20'&#1051;&#1077;&#1073;&#1077;&#1076;&#1080;&#1085;&#1086;&#1077;%20&#1086;&#1079;&#1077;&#1088;&#1086;'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441680"/>
            <a:ext cx="819711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 работает играя.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(Есть профессия такая!)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Он на сцене с давних пор.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профессия -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79616" y="4419600"/>
            <a:ext cx="1964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41680"/>
            <a:ext cx="855548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 спектаклем заправляет,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Наизусть все сцены знает,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 он как роль играть.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профессию назвать?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2667000"/>
            <a:ext cx="3126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ежиссер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11012"/>
            <a:ext cx="1295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«Меню» в театре составляют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 весь сезон из разных пьес.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 только то, в него включают,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Что вызывает интерес? 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9876" y="5934670"/>
            <a:ext cx="3354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Репертуар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400" y="7239000"/>
            <a:ext cx="9753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Пачку, пуанты надела Марина,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сцену впорхнула, она -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5934670"/>
            <a:ext cx="3150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Балерина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11012"/>
            <a:ext cx="841320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4800" dirty="0" smtClean="0"/>
              <a:t>Со звонком он в зал придет,</a:t>
            </a:r>
          </a:p>
          <a:p>
            <a:r>
              <a:rPr lang="ru-RU" sz="4800" dirty="0" smtClean="0"/>
              <a:t> Место нужное займет.</a:t>
            </a:r>
          </a:p>
          <a:p>
            <a:r>
              <a:rPr lang="ru-RU" sz="4800" dirty="0" smtClean="0"/>
              <a:t> Посмотрев спектакль хороший</a:t>
            </a:r>
          </a:p>
          <a:p>
            <a:r>
              <a:rPr lang="ru-RU" sz="4800" dirty="0" smtClean="0"/>
              <a:t> Будет хлопать он в ладоши? 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9800" y="2590800"/>
            <a:ext cx="262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Зритель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03674"/>
            <a:ext cx="71736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 и отдых позабыты: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Песню пишет…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9925" y="5934670"/>
            <a:ext cx="4114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Композитор.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103674"/>
            <a:ext cx="63712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Композитор и поэт –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творческий…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0515" y="5934670"/>
            <a:ext cx="172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Дуэт.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5417"/>
            <a:ext cx="7787966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Есть у каждого в квартире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 расскажет: что же в мире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Происходит каждый день.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Говорить ему не лень.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Папа смотрит там футбол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кричит все время – «Гол!»,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Мама любит сериалы,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идут на всех каналах,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Ну, а я, -  «Спокойной ночи»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мультфильмы очень, очень! 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72400" y="0"/>
            <a:ext cx="915122" cy="6674328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Телевизор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047998" y="381000"/>
          <a:ext cx="434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"/>
                <a:gridCol w="434340"/>
                <a:gridCol w="434340"/>
                <a:gridCol w="434340"/>
                <a:gridCol w="434340"/>
                <a:gridCol w="434340"/>
                <a:gridCol w="434340"/>
                <a:gridCol w="434340"/>
                <a:gridCol w="434340"/>
                <a:gridCol w="4343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505198" y="762000"/>
          <a:ext cx="1676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371600" y="1066800"/>
          <a:ext cx="3886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505200" y="1828800"/>
          <a:ext cx="228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914400" y="2133600"/>
          <a:ext cx="39624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67"/>
                <a:gridCol w="440267"/>
                <a:gridCol w="440267"/>
                <a:gridCol w="440267"/>
                <a:gridCol w="440267"/>
                <a:gridCol w="440267"/>
                <a:gridCol w="440267"/>
                <a:gridCol w="440267"/>
                <a:gridCol w="4402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934198" y="381000"/>
          <a:ext cx="533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172199" y="1600200"/>
          <a:ext cx="297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43"/>
                <a:gridCol w="424543"/>
                <a:gridCol w="424543"/>
                <a:gridCol w="424543"/>
                <a:gridCol w="424543"/>
                <a:gridCol w="424543"/>
                <a:gridCol w="4245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8305798" y="762000"/>
          <a:ext cx="45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886200" y="1447800"/>
          <a:ext cx="53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0px-Dve_zvez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486150"/>
          </a:xfrm>
          <a:prstGeom prst="rect">
            <a:avLst/>
          </a:prstGeom>
        </p:spPr>
      </p:pic>
      <p:pic>
        <p:nvPicPr>
          <p:cNvPr id="4" name="Рисунок 3" descr="New_Wav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-152400"/>
            <a:ext cx="2514600" cy="3537204"/>
          </a:xfrm>
          <a:prstGeom prst="rect">
            <a:avLst/>
          </a:prstGeom>
        </p:spPr>
      </p:pic>
      <p:pic>
        <p:nvPicPr>
          <p:cNvPr id="5" name="Рисунок 4" descr="b_26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486150"/>
            <a:ext cx="4495800" cy="3371850"/>
          </a:xfrm>
          <a:prstGeom prst="rect">
            <a:avLst/>
          </a:prstGeom>
        </p:spPr>
      </p:pic>
      <p:pic>
        <p:nvPicPr>
          <p:cNvPr id="6" name="Рисунок 5" descr="preview.m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62400"/>
            <a:ext cx="419946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07881c3920636c66a1c2a9b26b0b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7800"/>
            <a:ext cx="6856388" cy="5410200"/>
          </a:xfrm>
          <a:prstGeom prst="rect">
            <a:avLst/>
          </a:prstGeom>
        </p:spPr>
      </p:pic>
      <p:pic>
        <p:nvPicPr>
          <p:cNvPr id="2" name="Рисунок 1" descr="72620167_tm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30" y="0"/>
            <a:ext cx="3493770" cy="3588196"/>
          </a:xfrm>
          <a:prstGeom prst="rect">
            <a:avLst/>
          </a:prstGeom>
        </p:spPr>
      </p:pic>
      <p:pic>
        <p:nvPicPr>
          <p:cNvPr id="4" name="Рисунок 3" descr="1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" y="0"/>
            <a:ext cx="90925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1848081_shostak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0"/>
            <a:ext cx="6350000" cy="590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209800"/>
            <a:ext cx="161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Шостакович 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090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Сценарий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литературный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 к спектаклю, кинофильму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9f680981f2cc3dffb70efc923df401dd787512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24200"/>
            <a:ext cx="4800600" cy="3538587"/>
          </a:xfrm>
          <a:prstGeom prst="rect">
            <a:avLst/>
          </a:prstGeom>
        </p:spPr>
      </p:pic>
      <p:pic>
        <p:nvPicPr>
          <p:cNvPr id="6" name="Рисунок 5" descr="00393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2489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48866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плюс</a:t>
            </a:r>
            <a:endParaRPr lang="ru-RU" dirty="0"/>
          </a:p>
        </p:txBody>
      </p:sp>
      <p:pic>
        <p:nvPicPr>
          <p:cNvPr id="4" name="merri-popins-lev-i-bradobr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6324600"/>
            <a:ext cx="304800" cy="304800"/>
          </a:xfrm>
          <a:prstGeom prst="rect">
            <a:avLst/>
          </a:prstGeom>
        </p:spPr>
      </p:pic>
      <p:pic>
        <p:nvPicPr>
          <p:cNvPr id="6" name="merri-popins-lev-i-bradobr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58200" y="62484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6324600"/>
            <a:ext cx="7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минус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34129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ru-RU" b="1" dirty="0" smtClean="0"/>
              <a:t>Жил да был Брадобрей, </a:t>
            </a:r>
            <a:br>
              <a:rPr lang="ru-RU" b="1" dirty="0" smtClean="0"/>
            </a:br>
            <a:r>
              <a:rPr lang="ru-RU" b="1" dirty="0" smtClean="0"/>
              <a:t>На земле не найти добрей, </a:t>
            </a:r>
            <a:br>
              <a:rPr lang="ru-RU" b="1" dirty="0" smtClean="0"/>
            </a:br>
            <a:r>
              <a:rPr lang="ru-RU" b="1" dirty="0" smtClean="0"/>
              <a:t>Брадобрей стриг и брил зверей. </a:t>
            </a:r>
            <a:br>
              <a:rPr lang="ru-RU" b="1" dirty="0" smtClean="0"/>
            </a:br>
            <a:r>
              <a:rPr lang="ru-RU" b="1" dirty="0" smtClean="0"/>
              <a:t>После той чудесной стрижки </a:t>
            </a:r>
            <a:br>
              <a:rPr lang="ru-RU" b="1" dirty="0" smtClean="0"/>
            </a:br>
            <a:r>
              <a:rPr lang="ru-RU" b="1" dirty="0" smtClean="0"/>
              <a:t>Кошки были, словно мышки, </a:t>
            </a:r>
            <a:br>
              <a:rPr lang="ru-RU" b="1" dirty="0" smtClean="0"/>
            </a:br>
            <a:r>
              <a:rPr lang="ru-RU" b="1" dirty="0" smtClean="0"/>
              <a:t>Даже глупые мартышки </a:t>
            </a:r>
            <a:br>
              <a:rPr lang="ru-RU" b="1" dirty="0" smtClean="0"/>
            </a:br>
            <a:r>
              <a:rPr lang="ru-RU" b="1" dirty="0" smtClean="0"/>
              <a:t>Походили на людей.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Это было прошлым летом, </a:t>
            </a:r>
            <a:br>
              <a:rPr lang="ru-RU" b="1" dirty="0" smtClean="0"/>
            </a:br>
            <a:r>
              <a:rPr lang="ru-RU" b="1" dirty="0" smtClean="0"/>
              <a:t>В середине января, </a:t>
            </a:r>
            <a:br>
              <a:rPr lang="ru-RU" b="1" dirty="0" smtClean="0"/>
            </a:br>
            <a:r>
              <a:rPr lang="ru-RU" b="1" dirty="0" smtClean="0"/>
              <a:t>В тридесятом королевстве, </a:t>
            </a:r>
            <a:br>
              <a:rPr lang="ru-RU" b="1" dirty="0" smtClean="0"/>
            </a:br>
            <a:r>
              <a:rPr lang="ru-RU" b="1" dirty="0" smtClean="0"/>
              <a:t>Там, где нет в помине короля.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Как-то </a:t>
            </a:r>
            <a:r>
              <a:rPr lang="ru-RU" b="1" dirty="0" smtClean="0"/>
              <a:t>раз встретив льва, </a:t>
            </a:r>
            <a:br>
              <a:rPr lang="ru-RU" b="1" dirty="0" smtClean="0"/>
            </a:br>
            <a:r>
              <a:rPr lang="ru-RU" b="1" dirty="0" smtClean="0"/>
              <a:t>Брадобрей оробел сперва </a:t>
            </a:r>
            <a:br>
              <a:rPr lang="ru-RU" b="1" dirty="0" smtClean="0"/>
            </a:br>
            <a:r>
              <a:rPr lang="ru-RU" b="1" dirty="0" smtClean="0"/>
              <a:t>И с трудом подобрав слова, </a:t>
            </a:r>
            <a:br>
              <a:rPr lang="ru-RU" b="1" dirty="0" smtClean="0"/>
            </a:br>
            <a:r>
              <a:rPr lang="ru-RU" b="1" dirty="0" smtClean="0"/>
              <a:t>Он сказал весьма учтиво. </a:t>
            </a:r>
            <a:br>
              <a:rPr lang="ru-RU" b="1" dirty="0" smtClean="0"/>
            </a:br>
            <a:r>
              <a:rPr lang="ru-RU" b="1" dirty="0" smtClean="0"/>
              <a:t>Чтобы быть всегда красивым, </a:t>
            </a:r>
            <a:br>
              <a:rPr lang="ru-RU" b="1" dirty="0" smtClean="0"/>
            </a:br>
            <a:r>
              <a:rPr lang="ru-RU" b="1" dirty="0" smtClean="0"/>
              <a:t>Надо стричь усы и гриву </a:t>
            </a:r>
            <a:br>
              <a:rPr lang="ru-RU" b="1" dirty="0" smtClean="0"/>
            </a:br>
            <a:r>
              <a:rPr lang="ru-RU" b="1" dirty="0" smtClean="0"/>
              <a:t>В год примерно раза два.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Это было прошлым летом, </a:t>
            </a:r>
            <a:br>
              <a:rPr lang="ru-RU" b="1" dirty="0" smtClean="0"/>
            </a:br>
            <a:r>
              <a:rPr lang="ru-RU" b="1" dirty="0" smtClean="0"/>
              <a:t>В середине января, </a:t>
            </a:r>
            <a:br>
              <a:rPr lang="ru-RU" b="1" dirty="0" smtClean="0"/>
            </a:br>
            <a:r>
              <a:rPr lang="ru-RU" b="1" dirty="0" smtClean="0"/>
              <a:t>В тридесятом королевстве, </a:t>
            </a:r>
            <a:br>
              <a:rPr lang="ru-RU" b="1" dirty="0" smtClean="0"/>
            </a:br>
            <a:r>
              <a:rPr lang="ru-RU" b="1" dirty="0" smtClean="0"/>
              <a:t>Там, где нет в помине короля.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Что </a:t>
            </a:r>
            <a:r>
              <a:rPr lang="ru-RU" b="1" dirty="0" smtClean="0"/>
              <a:t>же было потом, </a:t>
            </a:r>
            <a:br>
              <a:rPr lang="ru-RU" b="1" dirty="0" smtClean="0"/>
            </a:br>
            <a:r>
              <a:rPr lang="ru-RU" b="1" dirty="0" smtClean="0"/>
              <a:t>Ясно всем, кто со львом знаком, </a:t>
            </a:r>
            <a:br>
              <a:rPr lang="ru-RU" b="1" dirty="0" smtClean="0"/>
            </a:br>
            <a:r>
              <a:rPr lang="ru-RU" b="1" dirty="0" smtClean="0"/>
              <a:t>Стричь его, что играть с огнём, </a:t>
            </a:r>
            <a:br>
              <a:rPr lang="ru-RU" b="1" dirty="0" smtClean="0"/>
            </a:br>
            <a:r>
              <a:rPr lang="ru-RU" b="1" dirty="0" smtClean="0"/>
              <a:t>Продолжать рассказ не будем. </a:t>
            </a:r>
            <a:br>
              <a:rPr lang="ru-RU" b="1" dirty="0" smtClean="0"/>
            </a:br>
            <a:r>
              <a:rPr lang="ru-RU" b="1" dirty="0" smtClean="0"/>
              <a:t>Лев, остриженный как пудель, </a:t>
            </a:r>
            <a:br>
              <a:rPr lang="ru-RU" b="1" dirty="0" smtClean="0"/>
            </a:br>
            <a:r>
              <a:rPr lang="ru-RU" b="1" dirty="0" smtClean="0"/>
              <a:t>Съел беднягу, словно пудинг, </a:t>
            </a:r>
            <a:br>
              <a:rPr lang="ru-RU" b="1" dirty="0" smtClean="0"/>
            </a:br>
            <a:r>
              <a:rPr lang="ru-RU" b="1" dirty="0" smtClean="0"/>
              <a:t>Съел со всем инвентарём.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Это было прошлым летом, </a:t>
            </a:r>
            <a:br>
              <a:rPr lang="ru-RU" b="1" dirty="0" smtClean="0"/>
            </a:br>
            <a:r>
              <a:rPr lang="ru-RU" b="1" dirty="0" smtClean="0"/>
              <a:t>В середине января, </a:t>
            </a:r>
            <a:br>
              <a:rPr lang="ru-RU" b="1" dirty="0" smtClean="0"/>
            </a:br>
            <a:r>
              <a:rPr lang="ru-RU" b="1" dirty="0" smtClean="0"/>
              <a:t>В тридесятом королевстве, </a:t>
            </a:r>
            <a:br>
              <a:rPr lang="ru-RU" b="1" dirty="0" smtClean="0"/>
            </a:br>
            <a:r>
              <a:rPr lang="ru-RU" b="1" dirty="0" smtClean="0"/>
              <a:t>Там, где нет в помине короля.</a:t>
            </a:r>
            <a:endParaRPr lang="ru-RU" dirty="0" smtClean="0"/>
          </a:p>
          <a:p>
            <a:r>
              <a:rPr lang="ru-RU" b="1" dirty="0" smtClean="0"/>
              <a:t>В тридесятом королевстве, </a:t>
            </a:r>
            <a:br>
              <a:rPr lang="ru-RU" b="1" dirty="0" smtClean="0"/>
            </a:br>
            <a:r>
              <a:rPr lang="ru-RU" b="1" dirty="0" smtClean="0"/>
              <a:t>Там, где нет в помине короля.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ключения Буратино - Песня папы Карло (песня из фильма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752600"/>
            <a:ext cx="221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Викторина угадай </a:t>
            </a:r>
            <a:r>
              <a:rPr lang="ru-RU" dirty="0" err="1" smtClean="0"/>
              <a:t>ка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6edab59ceb102d3c0c89432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6103138"/>
          </a:xfrm>
          <a:prstGeom prst="rect">
            <a:avLst/>
          </a:prstGeom>
        </p:spPr>
      </p:pic>
      <p:pic>
        <p:nvPicPr>
          <p:cNvPr id="3" name="Рисунок 2" descr="200px-Vremya_vpered_fil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0"/>
            <a:ext cx="2540000" cy="4076700"/>
          </a:xfrm>
          <a:prstGeom prst="rect">
            <a:avLst/>
          </a:prstGeom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729037"/>
            <a:ext cx="5562600" cy="3128963"/>
          </a:xfrm>
          <a:prstGeom prst="rect">
            <a:avLst/>
          </a:prstGeom>
        </p:spPr>
      </p:pic>
      <p:pic>
        <p:nvPicPr>
          <p:cNvPr id="5" name="Sviridov-Vremya-vpered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106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38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Музыка в театре, кино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на телевидении.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2672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274320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143000"/>
            <a:ext cx="853701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Колокольчик нам поет,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Всех на музыку зовет.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Слышишь тонкий голосок?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Нам пора начать урок.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Здравствуйте,здравствуйте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Цып-цып-цып.av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3660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ои ц</a:t>
            </a:r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ыплята.»</a:t>
            </a:r>
          </a:p>
          <a:p>
            <a:pPr algn="ctr"/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композитор </a:t>
            </a:r>
            <a:r>
              <a:rPr kumimoji="0" lang="ru-RU" sz="4400" b="1" i="1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Гамбар</a:t>
            </a:r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1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Гусейнли</a:t>
            </a:r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algn="ctr"/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автор текста </a:t>
            </a:r>
            <a:r>
              <a:rPr kumimoji="0" lang="ru-RU" sz="4400" b="1" i="1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Тофик</a:t>
            </a:r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1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Муталлибов</a:t>
            </a:r>
            <a:r>
              <a:rPr kumimoji="0" lang="ru-RU" sz="44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366108743_1343800720_img_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0"/>
            <a:ext cx="5257800" cy="437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5736747" cy="6105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113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49" y="0"/>
            <a:ext cx="4641502" cy="6858000"/>
          </a:xfrm>
          <a:prstGeom prst="rect">
            <a:avLst/>
          </a:prstGeom>
        </p:spPr>
      </p:pic>
      <p:pic>
        <p:nvPicPr>
          <p:cNvPr id="4" name="Рисунок 3" descr="sad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44" y="-4572"/>
            <a:ext cx="4568956" cy="6862572"/>
          </a:xfrm>
          <a:prstGeom prst="rect">
            <a:avLst/>
          </a:prstGeom>
        </p:spPr>
      </p:pic>
      <p:pic>
        <p:nvPicPr>
          <p:cNvPr id="5" name="Рисунок 4" descr="F070-1024x6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  <p:pic>
        <p:nvPicPr>
          <p:cNvPr id="6" name="Рисунок 5" descr="1694165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" y="-4665"/>
            <a:ext cx="9137788" cy="686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дажио из балета 'Лебединое озеро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0"/>
            <a:ext cx="787484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60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Видеофрагмент </a:t>
            </a:r>
            <a:endParaRPr kumimoji="0" lang="ru-RU" sz="6000" b="1" i="1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kumimoji="0" lang="ru-RU" sz="60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из </a:t>
            </a:r>
            <a:r>
              <a:rPr kumimoji="0" lang="ru-RU" sz="60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балета </a:t>
            </a:r>
            <a:endParaRPr kumimoji="0" lang="ru-RU" sz="6000" b="1" i="1" u="none" strike="noStrike" cap="none" spc="0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kumimoji="0" lang="ru-RU" sz="60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6000" b="1" i="1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Лебединое озеро».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752725"/>
            <a:ext cx="3857625" cy="41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7582_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6752"/>
          </a:xfrm>
          <a:prstGeom prst="rect">
            <a:avLst/>
          </a:prstGeom>
        </p:spPr>
      </p:pic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7710"/>
            <a:ext cx="2209800" cy="325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237</TotalTime>
  <Words>327</Words>
  <PresentationFormat>Экран (4:3)</PresentationFormat>
  <Paragraphs>179</Paragraphs>
  <Slides>22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4</cp:revision>
  <dcterms:created xsi:type="dcterms:W3CDTF">2015-11-17T11:40:51Z</dcterms:created>
  <dcterms:modified xsi:type="dcterms:W3CDTF">2015-12-02T11:20:21Z</dcterms:modified>
</cp:coreProperties>
</file>