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9" r:id="rId9"/>
    <p:sldId id="266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B21D1D-684D-4ED1-9363-1364B11D64B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D9773F-8B60-4992-854B-399D076D5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Клеточная мембрана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МБОУ СОШ №35 г.Казани</a:t>
            </a:r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Учитель биологии 1 квалификационной категории</a:t>
            </a:r>
          </a:p>
          <a:p>
            <a:r>
              <a:rPr lang="ru-RU" smtClean="0"/>
              <a:t>Сапарова К.И.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9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 веществ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276872"/>
            <a:ext cx="7475538" cy="3024336"/>
          </a:xfrm>
        </p:spPr>
      </p:pic>
    </p:spTree>
    <p:extLst>
      <p:ext uri="{BB962C8B-B14F-4D97-AF65-F5344CB8AC3E}">
        <p14:creationId xmlns:p14="http://schemas.microsoft.com/office/powerpoint/2010/main" xmlns="" val="40896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Фагоцитоз и </a:t>
            </a:r>
            <a:r>
              <a:rPr lang="ru-RU" dirty="0" err="1" smtClean="0"/>
              <a:t>пиноцитоз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Фагоцитоз – проникновение твердых частиц внутрь клетки.</a:t>
            </a:r>
          </a:p>
          <a:p>
            <a:pPr marL="0" indent="0">
              <a:buNone/>
            </a:pP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Пиноцитоз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жидкости и газы.</a:t>
            </a:r>
          </a:p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проникновении возникает пищеварительная вакуоль.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564904"/>
            <a:ext cx="8371656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Фагоциты – амебовидные клетки лимфы и крови, способные захватывать и переваривать чужеродные организмы.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260648"/>
            <a:ext cx="3901873" cy="2304256"/>
          </a:xfrm>
        </p:spPr>
      </p:pic>
    </p:spTree>
    <p:extLst>
      <p:ext uri="{BB962C8B-B14F-4D97-AF65-F5344CB8AC3E}">
        <p14:creationId xmlns:p14="http://schemas.microsoft.com/office/powerpoint/2010/main" xmlns="" val="40662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П.2.2 – читать, пересказывать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98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5" y="-10020"/>
            <a:ext cx="9589406" cy="6868019"/>
          </a:xfrm>
        </p:spPr>
      </p:pic>
    </p:spTree>
    <p:extLst>
      <p:ext uri="{BB962C8B-B14F-4D97-AF65-F5344CB8AC3E}">
        <p14:creationId xmlns:p14="http://schemas.microsoft.com/office/powerpoint/2010/main" xmlns="" val="11319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Растительная и животная клетка состоят из оболочки, цитоплазмы и ядра.</a:t>
            </a:r>
          </a:p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Цитоплазма и ядро образуют протоплазму.</a:t>
            </a:r>
          </a:p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цитоплазме содержатся органоиды (органеллы) – постоянные включения клетки.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4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Клеточная мембрана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наружная оболочка клеток.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1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7992888" cy="599466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95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Толщина – 8нм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Состоит из двойного слоя липидов и включений белка и углеводов. Белки образуют каналы , через которые могут проходить ионы калия и других элементов.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3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белка в составе мембраны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Строительная</a:t>
            </a:r>
          </a:p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Защитная</a:t>
            </a:r>
          </a:p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Ферментативная </a:t>
            </a:r>
          </a:p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Транспортная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4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углеводов в составе мембраны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Распознавание типов клеток и веществ.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3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мембраны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Отделяют клеточное содержимое от внешней среды;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Делят клетку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компартменты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частью органоидов;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протекания химических реакций;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Регулируют обмен веществ;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Обеспечивают связь между клетками;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рецепторные участки;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 веществ.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4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192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Клеточная мембрана</vt:lpstr>
      <vt:lpstr>Слайд 2</vt:lpstr>
      <vt:lpstr>общее</vt:lpstr>
      <vt:lpstr>Клеточная мембрана</vt:lpstr>
      <vt:lpstr>строение</vt:lpstr>
      <vt:lpstr>строение</vt:lpstr>
      <vt:lpstr>Функции белка в составе мембраны</vt:lpstr>
      <vt:lpstr>Функции углеводов в составе мембраны</vt:lpstr>
      <vt:lpstr>Функции мембраны</vt:lpstr>
      <vt:lpstr>Транспорт веществ</vt:lpstr>
      <vt:lpstr>Фагоцитоз и пиноцитоз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Клеточная мембрана</dc:title>
  <dc:creator>Admin</dc:creator>
  <cp:lastModifiedBy>Ксения</cp:lastModifiedBy>
  <cp:revision>12</cp:revision>
  <dcterms:created xsi:type="dcterms:W3CDTF">2014-11-13T07:14:28Z</dcterms:created>
  <dcterms:modified xsi:type="dcterms:W3CDTF">2016-01-10T15:15:44Z</dcterms:modified>
</cp:coreProperties>
</file>