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apatity.fio.ru/projects/pr521/images/ushenic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6"/>
            <a:ext cx="7772400" cy="150019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 урок в 10 классе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учитель </a:t>
            </a:r>
            <a:r>
              <a:rPr lang="ru-RU" sz="3600" dirty="0" smtClean="0">
                <a:solidFill>
                  <a:srgbClr val="0070C0"/>
                </a:solidFill>
              </a:rPr>
              <a:t>МКОУ  Андреевская СОШ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err="1" smtClean="0">
                <a:solidFill>
                  <a:srgbClr val="0070C0"/>
                </a:solidFill>
              </a:rPr>
              <a:t>Майкова</a:t>
            </a:r>
            <a:r>
              <a:rPr lang="ru-RU" sz="3600" dirty="0" smtClean="0">
                <a:solidFill>
                  <a:srgbClr val="0070C0"/>
                </a:solidFill>
              </a:rPr>
              <a:t> Т.П.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385620">
            <a:off x="409334" y="1711905"/>
            <a:ext cx="8422069" cy="255454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i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Комплексный анализ текста</a:t>
            </a:r>
            <a:endParaRPr lang="ru-RU" sz="8000" i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44" y="3863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…..1) И снова возрождается Урал. 2) Небольшим ручейком падает он с магнитогорской  плотины и не спеша петляет по челябинской холмистой степи. 3) С уважением смотришь на уральскую воду. 4) Как много она, великая труженица, сделала для мощи и славы Родины нашей!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5) Почти до села Кизильского по берегам Урала тянутся причудливые известковые скалы. 6) В ясный летний день речное дно, усеянное крупными кусками яшмы, отливает в воде всеми цветами радуги.7)Сюда стремятся мелкие речонки: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Гумбейка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Кизил. 8)Слева – застывшие волны невысоких холмов, справа – степь да степь и далеко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далеко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синеющие Уральские горы. 9) Родившись в Каменном поясе, река от него отходит. 10) Всё дальше и дальше.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11) За районным центром Кизильским много скалистых берегов. 12)Особой красоты они у хутора Первомайского, на самой границе с Оренбуржьем. 13) Высок правый берег. 14) Камень, брошенный в воду, летит шесть секунд.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15) Причудливые скалы, рассечённые глубокими трещинами и покрытые лишайниками, застыли над тихим Уралом. 16) Заходит солнце, и речная гладь красной лентой лежит в позеленевшей после дождя степи. 17) Тишина.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  18) Урал течёт среди трав, цветов и деревьев. 19) На его берегах звучит торжественная музыка природы: поют птицы, плещут воды о песчаный берег, посвистывает ветер. 20) Листья в своей весёлой пляске отбрасывают спутанную тень. 21) Они располагаются так, чтобы, занимая всё пространство,  не потерять ни одного луча солнца, не закрыть друг друга.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…...22)Вот и прошли, проплыли, проехали мы по Уралу. 23) Века кормит и поит он всё живое, многие годы отдаёт воду степным нивам и горячим цехам Магнитки, бросается на лопасти турбин, вытесняет из–под земли газ и нефть, кормит рыбу и просто несёт радость встреч, отдыха, вдохновения…. 24) На виду  у моря, где труженик Урал отдаёт свои силы солёному Каспию, хочется говорить о нём, как о хлебе, с уважением. (В.П.Поляничко)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262969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(10 минут)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думаю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884" y="3786190"/>
            <a:ext cx="1539081" cy="21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an007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2922588" cy="3048000"/>
          </a:xfrm>
          <a:prstGeom prst="rect">
            <a:avLst/>
          </a:prstGeom>
          <a:noFill/>
        </p:spPr>
      </p:pic>
      <p:pic>
        <p:nvPicPr>
          <p:cNvPr id="5" name="Picture 15" descr="bd0014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143116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4071966" cy="5938787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5938787">
                <a:tc>
                  <a:txBody>
                    <a:bodyPr/>
                    <a:lstStyle/>
                    <a:p>
                      <a:r>
                        <a:rPr kumimoji="0" lang="ru-RU" sz="11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1- варианта: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1)Какие слова являются грамматической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основой в предложении</a:t>
                      </a:r>
                      <a:r>
                        <a:rPr kumimoji="0" lang="ru-RU" sz="11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Небольшим ручейком падает он с магнитогорской  плотины и не спеша петляет по челябинской холмистой степи.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ручейком падает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падает он и петляет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в) он петляет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г) петляет по степи</a:t>
                      </a:r>
                    </a:p>
                    <a:p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2)Укажите верную характеристику предложению </a:t>
                      </a:r>
                      <a:r>
                        <a:rPr kumimoji="0" lang="ru-RU" sz="11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виду  у моря, где труженик Урал отдаёт свои силы солёному Каспию, хочется говорить о нём, как о хлебе, с уважением.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сложное с бессоюзной и союзной сочинительной связью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сложноподчинённое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в) сложное бессоюзное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г) простое осложнённое</a:t>
                      </a:r>
                    </a:p>
                    <a:p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3)Укажите правильную морфологическую характеристику слова</a:t>
                      </a:r>
                      <a:r>
                        <a:rPr kumimoji="0" lang="ru-RU" sz="11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высок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 предложения 13.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наречие                            б) предлог            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в)краткое прилагательное                   г)краткое причастие</a:t>
                      </a:r>
                    </a:p>
                    <a:p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4) Из предложения 8 выпишите слова, образованные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приставочно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суффиксальным способом  </a:t>
                      </a:r>
                    </a:p>
                    <a:p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AutoNum type="arabicParenR" startAt="5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предложений с 15-17 выпишите все причастия </a:t>
                      </a:r>
                    </a:p>
                    <a:p>
                      <a:pPr marL="228600" indent="-228600">
                        <a:buAutoNum type="arabicParenR" startAt="5"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6)  Из предложения 7 выпишите подчинительное словосочетание со связью примыкание </a:t>
                      </a:r>
                    </a:p>
                    <a:p>
                      <a:endParaRPr lang="ru-RU" sz="11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00562" y="214290"/>
          <a:ext cx="4444345" cy="5889630"/>
        </p:xfrm>
        <a:graphic>
          <a:graphicData uri="http://schemas.openxmlformats.org/drawingml/2006/table">
            <a:tbl>
              <a:tblPr/>
              <a:tblGrid>
                <a:gridCol w="4444345"/>
              </a:tblGrid>
              <a:tr h="5889630">
                <a:tc>
                  <a:txBody>
                    <a:bodyPr/>
                    <a:lstStyle/>
                    <a:p>
                      <a:r>
                        <a:rPr kumimoji="0" lang="ru-RU" sz="1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2 варианта: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 Какие слова являются грамматической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основой в предложении</a:t>
                      </a:r>
                      <a:r>
                        <a:rPr kumimoji="0" lang="ru-RU" sz="12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В ясный летний день речное дно, усеянное крупными кусками яшмы, отливает в воде всеми цветами радуги.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речное дно отливает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дно отливает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в) отливает в воде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г) отливает цветами радуги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2)Укажите верную характеристику предложению </a:t>
                      </a:r>
                      <a:r>
                        <a:rPr kumimoji="0" lang="ru-RU" sz="12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Камень, брошенный в воду, летит шесть секунд.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сложное с бессоюзной и союзной сочинительной связью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сложноподчинённое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в) сложное бессоюзное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г) простое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3)Укажите правильную морфологическую характеристику слова </a:t>
                      </a:r>
                      <a:r>
                        <a:rPr kumimoji="0" lang="ru-RU" sz="1200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гладь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предложении 16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наречие                                  б) имя существительное     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в)краткое прилагательное                   г)краткое причастие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4) Из предложения 8 выпишите слова, образованные  суффиксальным способом  </a:t>
                      </a:r>
                    </a:p>
                    <a:p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5) Из предложений с 11-14 выпишите все причастия </a:t>
                      </a:r>
                    </a:p>
                    <a:p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6)Из предложения 3 выпишите подчинительное словосочетание со связью согласование 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34366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Самопроверка и </a:t>
            </a:r>
            <a:r>
              <a:rPr lang="ru-RU" sz="3600" b="1" dirty="0" err="1" smtClean="0"/>
              <a:t>самооценивание</a:t>
            </a:r>
            <a:r>
              <a:rPr lang="ru-RU" sz="36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 smtClean="0"/>
              <a:t>Ответы 1-го варианта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sz="2000" dirty="0" smtClean="0"/>
              <a:t>1 – б;</a:t>
            </a:r>
          </a:p>
          <a:p>
            <a:pPr>
              <a:buNone/>
            </a:pPr>
            <a:r>
              <a:rPr lang="ru-RU" sz="2000" dirty="0" smtClean="0"/>
              <a:t>2 –б;</a:t>
            </a:r>
          </a:p>
          <a:p>
            <a:pPr>
              <a:buNone/>
            </a:pPr>
            <a:r>
              <a:rPr lang="ru-RU" sz="2000" dirty="0" smtClean="0"/>
              <a:t>3 –в;</a:t>
            </a:r>
          </a:p>
          <a:p>
            <a:pPr>
              <a:buNone/>
            </a:pPr>
            <a:r>
              <a:rPr lang="ru-RU" sz="2000" dirty="0" smtClean="0"/>
              <a:t>4 - слева, справа;</a:t>
            </a:r>
          </a:p>
          <a:p>
            <a:pPr>
              <a:buNone/>
            </a:pPr>
            <a:r>
              <a:rPr lang="ru-RU" sz="2000" dirty="0" smtClean="0"/>
              <a:t>5 - рассечённые, покрытые, позеленевшей;</a:t>
            </a:r>
          </a:p>
          <a:p>
            <a:pPr>
              <a:buNone/>
            </a:pPr>
            <a:r>
              <a:rPr lang="ru-RU" sz="2000" dirty="0" smtClean="0"/>
              <a:t>6 - сюда стремятся;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Ответы 2 –ого варианта:</a:t>
            </a:r>
          </a:p>
          <a:p>
            <a:pPr>
              <a:buNone/>
            </a:pPr>
            <a:r>
              <a:rPr lang="ru-RU" sz="2000" dirty="0" smtClean="0"/>
              <a:t>1 – б;</a:t>
            </a:r>
          </a:p>
          <a:p>
            <a:pPr>
              <a:buNone/>
            </a:pPr>
            <a:r>
              <a:rPr lang="ru-RU" sz="2000" dirty="0" smtClean="0"/>
              <a:t>2 – г;</a:t>
            </a:r>
          </a:p>
          <a:p>
            <a:pPr>
              <a:buNone/>
            </a:pPr>
            <a:r>
              <a:rPr lang="ru-RU" sz="2000" dirty="0" smtClean="0"/>
              <a:t>3 – б;</a:t>
            </a:r>
          </a:p>
          <a:p>
            <a:pPr>
              <a:buNone/>
            </a:pPr>
            <a:r>
              <a:rPr lang="ru-RU" sz="2000" dirty="0" smtClean="0"/>
              <a:t>4 - застывшие, синеющие;</a:t>
            </a:r>
          </a:p>
          <a:p>
            <a:pPr>
              <a:buNone/>
            </a:pPr>
            <a:r>
              <a:rPr lang="ru-RU" sz="2000" dirty="0" smtClean="0"/>
              <a:t>5 - брошенный;</a:t>
            </a:r>
          </a:p>
          <a:p>
            <a:pPr>
              <a:buNone/>
            </a:pPr>
            <a:r>
              <a:rPr lang="ru-RU" sz="2000" dirty="0" smtClean="0"/>
              <a:t>6 - на уральскую воду;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9290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4143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Река моего детства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286776" y="4357694"/>
            <a:ext cx="518896" cy="174135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Рефлексия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Выбрать крылатое выражение, которое наиболее полно отражает ваше состояние в конце урока.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- Я полагаю, что…</a:t>
            </a:r>
          </a:p>
          <a:p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повторение – мать учения.</a:t>
            </a:r>
          </a:p>
          <a:p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учась, узнаёшь, как мало ты знаешь.</a:t>
            </a:r>
          </a:p>
          <a:p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корень учения горек, да плод его сладок.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i="1" dirty="0" smtClean="0">
                <a:solidFill>
                  <a:schemeClr val="accent5">
                    <a:lumMod val="50000"/>
                  </a:schemeClr>
                </a:solidFill>
              </a:rPr>
              <a:t>Используя  материал урока, написать сочинение - рассуждение на тему</a:t>
            </a:r>
          </a:p>
          <a:p>
            <a:pPr>
              <a:buNone/>
            </a:pPr>
            <a:r>
              <a:rPr lang="ru-RU" sz="4000" i="1" u="sng" dirty="0" smtClean="0">
                <a:solidFill>
                  <a:schemeClr val="accent5">
                    <a:lumMod val="50000"/>
                  </a:schemeClr>
                </a:solidFill>
              </a:rPr>
              <a:t>« Истинно велики те, чьё сердце бьётся для всех» (Р.Роллан)</a:t>
            </a:r>
            <a:endParaRPr lang="ru-RU" sz="40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4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46086" name="Picture 6" descr="http://www.apatity.fio.ru/projects/pr521/images/ushenic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3581400"/>
            <a:ext cx="2133600" cy="2171700"/>
          </a:xfrm>
          <a:prstGeom prst="rect">
            <a:avLst/>
          </a:prstGeom>
          <a:noFill/>
        </p:spPr>
      </p:pic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>
            <a:off x="2362200" y="285728"/>
            <a:ext cx="6553200" cy="42862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СПАСИБО </a:t>
            </a:r>
          </a:p>
          <a:p>
            <a:r>
              <a:rPr lang="ru-RU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ЗА СОТРУДНИЧЕСТВО!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Эпиграф  к  уроку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2143116"/>
            <a:ext cx="6286544" cy="395593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Истинно велики те, чьё сердце бьётся для всех</a:t>
            </a: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Р.Роллан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Память вечна…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505777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1600200"/>
            <a:ext cx="3705225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>
                <a:solidFill>
                  <a:schemeClr val="tx2">
                    <a:lumMod val="75000"/>
                  </a:schemeClr>
                </a:solidFill>
              </a:rPr>
              <a:t>«Знаете, каким он парнем был…»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Служба в рядах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Советской Армии</a:t>
            </a:r>
          </a:p>
          <a:p>
            <a:pPr>
              <a:lnSpc>
                <a:spcPct val="90000"/>
              </a:lnSpc>
            </a:pPr>
            <a:endParaRPr lang="ru-RU" b="1" dirty="0"/>
          </a:p>
          <a:p>
            <a:pPr>
              <a:lnSpc>
                <a:spcPct val="90000"/>
              </a:lnSpc>
            </a:pPr>
            <a:endParaRPr lang="ru-RU" b="1" dirty="0"/>
          </a:p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2343150" cy="2581275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667125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Picture 4" descr="5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_2jp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85728"/>
            <a:ext cx="8572560" cy="592935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8687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766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 урок в 10 классе учитель МКОУ  Андреевская СОШ Майкова Т.П.</vt:lpstr>
      <vt:lpstr>Эпиграф  к  уроку</vt:lpstr>
      <vt:lpstr>Память вечна…</vt:lpstr>
      <vt:lpstr>«Знаете, каким он парнем был…»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Самопроверка и самооценивание. </vt:lpstr>
      <vt:lpstr>Река моего детства</vt:lpstr>
      <vt:lpstr>Рефлексия </vt:lpstr>
      <vt:lpstr>Домашнее задание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Майкова</dc:creator>
  <cp:lastModifiedBy>Nataly</cp:lastModifiedBy>
  <cp:revision>36</cp:revision>
  <dcterms:created xsi:type="dcterms:W3CDTF">2011-02-27T11:53:47Z</dcterms:created>
  <dcterms:modified xsi:type="dcterms:W3CDTF">2013-09-22T07:14:46Z</dcterms:modified>
</cp:coreProperties>
</file>