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0915EA-7FA9-454D-B05F-0224F7E610EE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4E2937-7E54-4865-9EDD-368CB50513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52288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E2937-7E54-4865-9EDD-368CB5051304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00245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EFF64-C325-4153-95EE-18FD816200A1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9377460-B3FC-46AE-B12E-CE9C95F5F3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EFF64-C325-4153-95EE-18FD816200A1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7460-B3FC-46AE-B12E-CE9C95F5F3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EFF64-C325-4153-95EE-18FD816200A1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7460-B3FC-46AE-B12E-CE9C95F5F3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EFF64-C325-4153-95EE-18FD816200A1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9377460-B3FC-46AE-B12E-CE9C95F5F3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EFF64-C325-4153-95EE-18FD816200A1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7460-B3FC-46AE-B12E-CE9C95F5F3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EFF64-C325-4153-95EE-18FD816200A1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7460-B3FC-46AE-B12E-CE9C95F5F3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EFF64-C325-4153-95EE-18FD816200A1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9377460-B3FC-46AE-B12E-CE9C95F5F3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EFF64-C325-4153-95EE-18FD816200A1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7460-B3FC-46AE-B12E-CE9C95F5F3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EFF64-C325-4153-95EE-18FD816200A1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7460-B3FC-46AE-B12E-CE9C95F5F3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EFF64-C325-4153-95EE-18FD816200A1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7460-B3FC-46AE-B12E-CE9C95F5F3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EFF64-C325-4153-95EE-18FD816200A1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7460-B3FC-46AE-B12E-CE9C95F5F3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EBEFF64-C325-4153-95EE-18FD816200A1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9377460-B3FC-46AE-B12E-CE9C95F5F3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МБОУ СОШ №35 г.Казани</a:t>
            </a:r>
          </a:p>
          <a:p>
            <a:r>
              <a:rPr lang="ru-RU" dirty="0" smtClean="0"/>
              <a:t>Подготовила:</a:t>
            </a:r>
          </a:p>
          <a:p>
            <a:r>
              <a:rPr lang="ru-RU" dirty="0" smtClean="0"/>
              <a:t>Учитель биологии 1 квалификационной категории</a:t>
            </a:r>
          </a:p>
          <a:p>
            <a:r>
              <a:rPr lang="ru-RU" smtClean="0"/>
              <a:t>Сапарова К.И.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8333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35" y="19472"/>
            <a:ext cx="8686800" cy="838200"/>
          </a:xfrm>
        </p:spPr>
        <p:txBody>
          <a:bodyPr/>
          <a:lstStyle/>
          <a:p>
            <a:r>
              <a:rPr lang="ru-RU" dirty="0" smtClean="0"/>
              <a:t>Строение ядра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764704"/>
            <a:ext cx="9036496" cy="4883373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Ядерная оболочка. Внутренняя часть гладкая, наружная имеет выросты, пористая.</a:t>
            </a:r>
          </a:p>
          <a:p>
            <a:pPr marL="514350" indent="-514350">
              <a:buAutoNum type="arabicPeriod"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Кариоплазма – ядерный сок.</a:t>
            </a:r>
          </a:p>
          <a:p>
            <a:pPr marL="514350" indent="-514350">
              <a:buAutoNum type="arabicPeriod"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Хроматин – нити ДНК.</a:t>
            </a:r>
          </a:p>
          <a:p>
            <a:pPr marL="514350" indent="-514350">
              <a:buAutoNum type="arabicPeriod"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Хромосомы – сильно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спирализованные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молекулы ДНК (при делении).</a:t>
            </a:r>
          </a:p>
          <a:p>
            <a:pPr marL="514350" indent="-514350">
              <a:buAutoNum type="arabicPeriod"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Ядрышки</a:t>
            </a:r>
          </a:p>
          <a:p>
            <a:pPr marL="514350" indent="-514350">
              <a:buAutoNum type="arabicPeriod"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Кариотип – хромосомный набор клетки.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82218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Хромосомный набор клетки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Клетки организма – соматические, </a:t>
            </a: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одержат двойной (диплоидный) набор хромосом (в паре по одной хромосоме от каждого родителя).</a:t>
            </a:r>
          </a:p>
          <a:p>
            <a:pPr marL="0" indent="0">
              <a:buNone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Половые клетки содержат одинарный (гаплоидный) набор хромосом. 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72651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Гомологичные хромосомы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b="1" dirty="0" smtClean="0"/>
              <a:t>- Это парные хромосомы, одна из которых досталась от материнской особи, вторая – от отцовской.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xmlns="" val="38173488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Строение хромосом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xmlns="" val="14482454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ядрышко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Плотное округлое тело.</a:t>
            </a:r>
          </a:p>
          <a:p>
            <a:pPr marL="0" indent="0">
              <a:buNone/>
            </a:pP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Функции: синтез РНК и белков для формирования рибосом.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48528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Параграф 2.3 – читать, пересказывать</a:t>
            </a:r>
          </a:p>
          <a:p>
            <a:pPr marL="514350" indent="-514350">
              <a:buAutoNum type="arabicPeriod"/>
            </a:pP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С.49 №11, 12 - письменно</a:t>
            </a:r>
            <a:endParaRPr lang="ru-RU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0704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1.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Какие из перечисленных веществ в состав мембраны не входят?</a:t>
            </a:r>
          </a:p>
          <a:p>
            <a:pPr marL="514350" indent="-514350">
              <a:buAutoNum type="arabicPeriod"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Белки</a:t>
            </a:r>
          </a:p>
          <a:p>
            <a:pPr marL="514350" indent="-514350">
              <a:buAutoNum type="arabicPeriod"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Липиды</a:t>
            </a:r>
          </a:p>
          <a:p>
            <a:pPr marL="514350" indent="-514350">
              <a:buAutoNum type="arabicPeriod"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Углеводы</a:t>
            </a:r>
          </a:p>
          <a:p>
            <a:pPr marL="514350" indent="-514350">
              <a:buAutoNum type="arabicPeriod"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Нуклеиновые кислоты 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573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268760"/>
            <a:ext cx="86868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Какую функцию выполняют белки, входящие в состав клеточных мембран?</a:t>
            </a:r>
          </a:p>
          <a:p>
            <a:pPr marL="514350" indent="-514350">
              <a:buAutoNum type="arabicPeriod"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Строительную</a:t>
            </a:r>
          </a:p>
          <a:p>
            <a:pPr marL="514350" indent="-514350">
              <a:buAutoNum type="arabicPeriod"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Защитную</a:t>
            </a:r>
          </a:p>
          <a:p>
            <a:pPr marL="514350" indent="-514350">
              <a:buAutoNum type="arabicPeriod"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Ферментативную</a:t>
            </a:r>
          </a:p>
          <a:p>
            <a:pPr marL="514350" indent="-514350">
              <a:buAutoNum type="arabicPeriod"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 перечисленные функции 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793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052736"/>
            <a:ext cx="86868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Какую функцию выполняют углеводы, входящие в состав клеточных мембран?</a:t>
            </a:r>
          </a:p>
          <a:p>
            <a:pPr marL="514350" indent="-514350">
              <a:buAutoNum type="arabicPeriod"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Транспорт веществ</a:t>
            </a:r>
          </a:p>
          <a:p>
            <a:pPr marL="514350" indent="-514350">
              <a:buAutoNum type="arabicPeriod"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Узнавание типов клеток</a:t>
            </a:r>
          </a:p>
          <a:p>
            <a:pPr marL="514350" indent="-514350">
              <a:buAutoNum type="arabicPeriod"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Образование двойного слоя мембраны</a:t>
            </a:r>
          </a:p>
          <a:p>
            <a:pPr marL="514350" indent="-514350">
              <a:buAutoNum type="arabicPeriod"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Катализ реакций 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893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60"/>
            <a:ext cx="86868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Какой компонент мембраны обуславливает свойства текучести и подвижности?</a:t>
            </a:r>
          </a:p>
          <a:p>
            <a:pPr marL="514350" indent="-514350">
              <a:buAutoNum type="arabicPeriod"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Белки</a:t>
            </a:r>
          </a:p>
          <a:p>
            <a:pPr marL="514350" indent="-514350">
              <a:buAutoNum type="arabicPeriod"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Липиды</a:t>
            </a:r>
          </a:p>
          <a:p>
            <a:pPr marL="514350" indent="-514350">
              <a:buAutoNum type="arabicPeriod"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Углеводы</a:t>
            </a:r>
          </a:p>
          <a:p>
            <a:pPr marL="514350" indent="-514350">
              <a:buAutoNum type="arabicPeriod"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Нуклеиновые кислоты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806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60"/>
            <a:ext cx="86868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Каково строение липидного слоя в мембране?</a:t>
            </a:r>
          </a:p>
          <a:p>
            <a:pPr marL="514350" indent="-514350">
              <a:buAutoNum type="arabicPeriod"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Непрерывный</a:t>
            </a:r>
          </a:p>
          <a:p>
            <a:pPr marL="514350" indent="-514350">
              <a:buAutoNum type="arabicPeriod"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Прерывистый, пористый</a:t>
            </a:r>
          </a:p>
          <a:p>
            <a:pPr marL="514350" indent="-514350">
              <a:buAutoNum type="arabicPeriod"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Прерывистый, прерван белками</a:t>
            </a:r>
          </a:p>
          <a:p>
            <a:pPr marL="514350" indent="-514350">
              <a:buAutoNum type="arabicPeriod"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Непрерывный, белки в толще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840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988840"/>
            <a:ext cx="8458200" cy="1222375"/>
          </a:xfrm>
        </p:spPr>
        <p:txBody>
          <a:bodyPr>
            <a:normAutofit/>
          </a:bodyPr>
          <a:lstStyle/>
          <a:p>
            <a:pPr algn="ctr"/>
            <a:r>
              <a:rPr lang="ru-RU" sz="7200" dirty="0" smtClean="0"/>
              <a:t>ядро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5497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2754"/>
            <a:ext cx="9324528" cy="6993396"/>
          </a:xfrm>
        </p:spPr>
      </p:pic>
    </p:spTree>
    <p:extLst>
      <p:ext uri="{BB962C8B-B14F-4D97-AF65-F5344CB8AC3E}">
        <p14:creationId xmlns:p14="http://schemas.microsoft.com/office/powerpoint/2010/main" xmlns="" val="394430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Строение ядра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03648" y="1196752"/>
            <a:ext cx="6552728" cy="5411970"/>
          </a:xfrm>
        </p:spPr>
      </p:pic>
    </p:spTree>
    <p:extLst>
      <p:ext uri="{BB962C8B-B14F-4D97-AF65-F5344CB8AC3E}">
        <p14:creationId xmlns:p14="http://schemas.microsoft.com/office/powerpoint/2010/main" xmlns="" val="306633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80</TotalTime>
  <Words>246</Words>
  <Application>Microsoft Office PowerPoint</Application>
  <PresentationFormat>Экран (4:3)</PresentationFormat>
  <Paragraphs>51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ядро</vt:lpstr>
      <vt:lpstr>Слайд 8</vt:lpstr>
      <vt:lpstr>Строение ядра</vt:lpstr>
      <vt:lpstr>Строение ядра</vt:lpstr>
      <vt:lpstr>Хромосомный набор клетки</vt:lpstr>
      <vt:lpstr>Гомологичные хромосомы</vt:lpstr>
      <vt:lpstr>Строение хромосом</vt:lpstr>
      <vt:lpstr>ядрышко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Ксения</cp:lastModifiedBy>
  <cp:revision>6</cp:revision>
  <dcterms:created xsi:type="dcterms:W3CDTF">2014-11-14T07:53:24Z</dcterms:created>
  <dcterms:modified xsi:type="dcterms:W3CDTF">2016-01-10T15:17:50Z</dcterms:modified>
</cp:coreProperties>
</file>