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7925B-5B79-4703-969C-3DC8D5EAA2F6}" type="datetimeFigureOut">
              <a:rPr lang="ru-RU" smtClean="0"/>
              <a:pPr/>
              <a:t>10.01.2016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F8C43B9-0D07-4E2C-9238-15D271204D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7925B-5B79-4703-969C-3DC8D5EAA2F6}" type="datetimeFigureOut">
              <a:rPr lang="ru-RU" smtClean="0"/>
              <a:pPr/>
              <a:t>10.01.2016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C43B9-0D07-4E2C-9238-15D271204D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7925B-5B79-4703-969C-3DC8D5EAA2F6}" type="datetimeFigureOut">
              <a:rPr lang="ru-RU" smtClean="0"/>
              <a:pPr/>
              <a:t>10.01.2016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C43B9-0D07-4E2C-9238-15D271204D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7925B-5B79-4703-969C-3DC8D5EAA2F6}" type="datetimeFigureOut">
              <a:rPr lang="ru-RU" smtClean="0"/>
              <a:pPr/>
              <a:t>10.01.2016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F8C43B9-0D07-4E2C-9238-15D271204D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7925B-5B79-4703-969C-3DC8D5EAA2F6}" type="datetimeFigureOut">
              <a:rPr lang="ru-RU" smtClean="0"/>
              <a:pPr/>
              <a:t>10.01.2016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C43B9-0D07-4E2C-9238-15D271204DC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7925B-5B79-4703-969C-3DC8D5EAA2F6}" type="datetimeFigureOut">
              <a:rPr lang="ru-RU" smtClean="0"/>
              <a:pPr/>
              <a:t>10.01.2016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C43B9-0D07-4E2C-9238-15D271204D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7925B-5B79-4703-969C-3DC8D5EAA2F6}" type="datetimeFigureOut">
              <a:rPr lang="ru-RU" smtClean="0"/>
              <a:pPr/>
              <a:t>10.01.2016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F8C43B9-0D07-4E2C-9238-15D271204DC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7925B-5B79-4703-969C-3DC8D5EAA2F6}" type="datetimeFigureOut">
              <a:rPr lang="ru-RU" smtClean="0"/>
              <a:pPr/>
              <a:t>10.01.2016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C43B9-0D07-4E2C-9238-15D271204D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7925B-5B79-4703-969C-3DC8D5EAA2F6}" type="datetimeFigureOut">
              <a:rPr lang="ru-RU" smtClean="0"/>
              <a:pPr/>
              <a:t>10.01.2016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C43B9-0D07-4E2C-9238-15D271204D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7925B-5B79-4703-969C-3DC8D5EAA2F6}" type="datetimeFigureOut">
              <a:rPr lang="ru-RU" smtClean="0"/>
              <a:pPr/>
              <a:t>10.01.2016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C43B9-0D07-4E2C-9238-15D271204D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7925B-5B79-4703-969C-3DC8D5EAA2F6}" type="datetimeFigureOut">
              <a:rPr lang="ru-RU" smtClean="0"/>
              <a:pPr/>
              <a:t>10.01.2016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C43B9-0D07-4E2C-9238-15D271204DC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597925B-5B79-4703-969C-3DC8D5EAA2F6}" type="datetimeFigureOut">
              <a:rPr lang="ru-RU" smtClean="0"/>
              <a:pPr/>
              <a:t>10.01.2016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F8C43B9-0D07-4E2C-9238-15D271204DC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556792"/>
            <a:ext cx="8458200" cy="1222375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/>
              <a:t>Нуклеиновые кислоты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МБОУ СОШ №35 г.Казани</a:t>
            </a:r>
          </a:p>
          <a:p>
            <a:r>
              <a:rPr lang="ru-RU" dirty="0" smtClean="0"/>
              <a:t>Подготовила:</a:t>
            </a:r>
          </a:p>
          <a:p>
            <a:r>
              <a:rPr lang="ru-RU" dirty="0" smtClean="0"/>
              <a:t>Учитель биологии 1 квалификационной категории</a:t>
            </a:r>
          </a:p>
          <a:p>
            <a:r>
              <a:rPr lang="ru-RU" smtClean="0"/>
              <a:t>Сапарова К.И.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4026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ПОСТРОЙТЕ КОМПЛИМЕНТАРНУЮ ЦЕПЬ РНК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6600" dirty="0" smtClean="0"/>
              <a:t>А-У-У-Г-Ц-А-У-Ц-Г</a:t>
            </a:r>
          </a:p>
          <a:p>
            <a:pPr marL="514350" indent="-514350">
              <a:buAutoNum type="arabicPeriod"/>
            </a:pPr>
            <a:r>
              <a:rPr lang="ru-RU" sz="6600" dirty="0" smtClean="0"/>
              <a:t>У-Г-Ц-Ц-Ц-А-Г-Ц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xmlns="" val="1455940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типы </a:t>
            </a:r>
            <a:r>
              <a:rPr lang="ru-RU" dirty="0" err="1" smtClean="0"/>
              <a:t>рнк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256584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ru-RU" sz="4000" dirty="0" err="1" smtClean="0"/>
              <a:t>Рибосомные</a:t>
            </a:r>
            <a:r>
              <a:rPr lang="ru-RU" sz="4000" dirty="0" smtClean="0"/>
              <a:t> (</a:t>
            </a:r>
            <a:r>
              <a:rPr lang="ru-RU" sz="4000" dirty="0" err="1" smtClean="0"/>
              <a:t>рРНК</a:t>
            </a:r>
            <a:r>
              <a:rPr lang="ru-RU" sz="4000" dirty="0" smtClean="0"/>
              <a:t>) – обеспечивают синтез белка из аминокислот</a:t>
            </a:r>
          </a:p>
          <a:p>
            <a:pPr marL="514350" indent="-514350">
              <a:buAutoNum type="arabicPeriod"/>
            </a:pPr>
            <a:r>
              <a:rPr lang="ru-RU" sz="4000" dirty="0" smtClean="0"/>
              <a:t>Транспортные (</a:t>
            </a:r>
            <a:r>
              <a:rPr lang="ru-RU" sz="4000" dirty="0" err="1" smtClean="0"/>
              <a:t>тРНК</a:t>
            </a:r>
            <a:r>
              <a:rPr lang="ru-RU" sz="4000" dirty="0" smtClean="0"/>
              <a:t>) – доставляют аминокислоты к месту «сборки» белка (рибосомы)</a:t>
            </a:r>
          </a:p>
          <a:p>
            <a:pPr marL="514350" indent="-514350">
              <a:buAutoNum type="arabicPeriod"/>
            </a:pPr>
            <a:r>
              <a:rPr lang="ru-RU" sz="4000" dirty="0" smtClean="0"/>
              <a:t>Информационные (</a:t>
            </a:r>
            <a:r>
              <a:rPr lang="ru-RU" sz="4000" dirty="0" err="1" smtClean="0"/>
              <a:t>иРНК</a:t>
            </a:r>
            <a:r>
              <a:rPr lang="ru-RU" sz="4000" dirty="0" smtClean="0"/>
              <a:t>) – считывают информацию ДНК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20945053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6000" dirty="0" smtClean="0"/>
              <a:t>1. Параграф 1.6. – знать все определения, отличия ДНК от РНК.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xmlns="" val="2966666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188640"/>
            <a:ext cx="8496944" cy="6372708"/>
          </a:xfrm>
        </p:spPr>
      </p:pic>
    </p:spTree>
    <p:extLst>
      <p:ext uri="{BB962C8B-B14F-4D97-AF65-F5344CB8AC3E}">
        <p14:creationId xmlns:p14="http://schemas.microsoft.com/office/powerpoint/2010/main" xmlns="" val="28694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Нуклеиновые кислоты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5400" dirty="0" smtClean="0"/>
              <a:t>Биополимеры (</a:t>
            </a:r>
            <a:r>
              <a:rPr lang="ru-RU" sz="5400" dirty="0" err="1" smtClean="0"/>
              <a:t>полинуклеотиды</a:t>
            </a:r>
            <a:r>
              <a:rPr lang="ru-RU" sz="5400" smtClean="0"/>
              <a:t>), </a:t>
            </a:r>
            <a:r>
              <a:rPr lang="ru-RU" sz="5400" dirty="0" smtClean="0"/>
              <a:t>состоящие из молекул-нуклеотидов.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8826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239" y="116632"/>
            <a:ext cx="8686800" cy="838200"/>
          </a:xfrm>
        </p:spPr>
        <p:txBody>
          <a:bodyPr/>
          <a:lstStyle/>
          <a:p>
            <a:r>
              <a:rPr lang="ru-RU" dirty="0" smtClean="0"/>
              <a:t>Строение нуклеотида 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1196752"/>
            <a:ext cx="8580953" cy="4680520"/>
          </a:xfrm>
        </p:spPr>
      </p:pic>
    </p:spTree>
    <p:extLst>
      <p:ext uri="{BB962C8B-B14F-4D97-AF65-F5344CB8AC3E}">
        <p14:creationId xmlns:p14="http://schemas.microsoft.com/office/powerpoint/2010/main" xmlns="" val="121402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Азотистые основания </a:t>
            </a:r>
            <a:r>
              <a:rPr lang="ru-RU" dirty="0" err="1" smtClean="0"/>
              <a:t>днк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4800" dirty="0" err="1" smtClean="0"/>
              <a:t>Аденин</a:t>
            </a:r>
            <a:r>
              <a:rPr lang="ru-RU" sz="4800" dirty="0" smtClean="0"/>
              <a:t> (А)</a:t>
            </a:r>
          </a:p>
          <a:p>
            <a:pPr marL="514350" indent="-514350">
              <a:buAutoNum type="arabicPeriod"/>
            </a:pPr>
            <a:r>
              <a:rPr lang="ru-RU" sz="4800" dirty="0" smtClean="0"/>
              <a:t>Гуанин (Г)</a:t>
            </a:r>
          </a:p>
          <a:p>
            <a:pPr marL="514350" indent="-514350">
              <a:buAutoNum type="arabicPeriod"/>
            </a:pPr>
            <a:r>
              <a:rPr lang="ru-RU" sz="4800" dirty="0" err="1" smtClean="0"/>
              <a:t>Цитозин</a:t>
            </a:r>
            <a:r>
              <a:rPr lang="ru-RU" sz="4800" dirty="0" smtClean="0"/>
              <a:t> (Ц)</a:t>
            </a:r>
          </a:p>
          <a:p>
            <a:pPr marL="514350" indent="-514350">
              <a:buAutoNum type="arabicPeriod"/>
            </a:pPr>
            <a:r>
              <a:rPr lang="ru-RU" sz="4800" dirty="0" smtClean="0"/>
              <a:t>Тимин (Т)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xmlns="" val="292819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 </a:t>
            </a:r>
            <a:r>
              <a:rPr lang="ru-RU" dirty="0" err="1" smtClean="0"/>
              <a:t>комплиментарности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6000" dirty="0" err="1" smtClean="0"/>
              <a:t>Аденин</a:t>
            </a:r>
            <a:r>
              <a:rPr lang="ru-RU" sz="6000" dirty="0" smtClean="0"/>
              <a:t> – Тимин</a:t>
            </a:r>
          </a:p>
          <a:p>
            <a:pPr marL="0" indent="0">
              <a:buNone/>
            </a:pPr>
            <a:r>
              <a:rPr lang="ru-RU" sz="6000" dirty="0" err="1" smtClean="0"/>
              <a:t>Цитозин</a:t>
            </a:r>
            <a:r>
              <a:rPr lang="ru-RU" sz="6000" dirty="0"/>
              <a:t> </a:t>
            </a:r>
            <a:r>
              <a:rPr lang="ru-RU" sz="6000" dirty="0" smtClean="0"/>
              <a:t>- Гуанин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xmlns="" val="2317379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Азотистые основания </a:t>
            </a:r>
            <a:r>
              <a:rPr lang="ru-RU" dirty="0" err="1" smtClean="0"/>
              <a:t>рнк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sz="4800" dirty="0" err="1"/>
              <a:t>Аденин</a:t>
            </a:r>
            <a:r>
              <a:rPr lang="ru-RU" sz="4800" dirty="0"/>
              <a:t> (А)</a:t>
            </a:r>
          </a:p>
          <a:p>
            <a:pPr marL="514350" indent="-514350">
              <a:buAutoNum type="arabicPeriod"/>
            </a:pPr>
            <a:r>
              <a:rPr lang="ru-RU" sz="4800" dirty="0"/>
              <a:t>Гуанин (Г)</a:t>
            </a:r>
          </a:p>
          <a:p>
            <a:pPr marL="514350" indent="-514350">
              <a:buAutoNum type="arabicPeriod"/>
            </a:pPr>
            <a:r>
              <a:rPr lang="ru-RU" sz="4800" dirty="0" err="1"/>
              <a:t>Цитозин</a:t>
            </a:r>
            <a:r>
              <a:rPr lang="ru-RU" sz="4800" dirty="0"/>
              <a:t> (Ц)</a:t>
            </a:r>
          </a:p>
          <a:p>
            <a:pPr marL="514350" indent="-514350">
              <a:buAutoNum type="arabicPeriod"/>
            </a:pPr>
            <a:r>
              <a:rPr lang="ru-RU" sz="4800" dirty="0" err="1" smtClean="0"/>
              <a:t>Урацил</a:t>
            </a:r>
            <a:r>
              <a:rPr lang="ru-RU" sz="4800" dirty="0" smtClean="0"/>
              <a:t> (У)</a:t>
            </a:r>
            <a:endParaRPr lang="ru-RU" sz="48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57106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 </a:t>
            </a:r>
            <a:r>
              <a:rPr lang="ru-RU" dirty="0" err="1" smtClean="0"/>
              <a:t>комплиментарности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6000" dirty="0" err="1"/>
              <a:t>Аденин</a:t>
            </a:r>
            <a:r>
              <a:rPr lang="ru-RU" sz="6000" dirty="0"/>
              <a:t> – </a:t>
            </a:r>
            <a:r>
              <a:rPr lang="ru-RU" sz="6000" dirty="0" err="1" smtClean="0"/>
              <a:t>Урацил</a:t>
            </a:r>
            <a:endParaRPr lang="ru-RU" sz="6000" dirty="0"/>
          </a:p>
          <a:p>
            <a:pPr marL="0" indent="0">
              <a:buNone/>
            </a:pPr>
            <a:r>
              <a:rPr lang="ru-RU" sz="6000" dirty="0" err="1"/>
              <a:t>Цитозин</a:t>
            </a:r>
            <a:r>
              <a:rPr lang="ru-RU" sz="6000" dirty="0"/>
              <a:t> - Гуанин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62794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Постройте 2-ю цепочку </a:t>
            </a:r>
            <a:r>
              <a:rPr lang="ru-RU" dirty="0" err="1" smtClean="0"/>
              <a:t>днк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5400" dirty="0" smtClean="0"/>
              <a:t>А-Т-Т-Г-А-Ц-А-Г-Т-Ц</a:t>
            </a:r>
          </a:p>
          <a:p>
            <a:pPr marL="514350" indent="-514350">
              <a:buAutoNum type="arabicPeriod"/>
            </a:pPr>
            <a:r>
              <a:rPr lang="ru-RU" sz="5400" dirty="0" smtClean="0"/>
              <a:t>Ц-Ц-Ц-А-Т-Г-Т-А-А-Т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xmlns="" val="21711347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30</TotalTime>
  <Words>148</Words>
  <Application>Microsoft Office PowerPoint</Application>
  <PresentationFormat>Экран (4:3)</PresentationFormat>
  <Paragraphs>36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Нуклеиновые кислоты</vt:lpstr>
      <vt:lpstr>Слайд 2</vt:lpstr>
      <vt:lpstr>Нуклеиновые кислоты</vt:lpstr>
      <vt:lpstr>Строение нуклеотида </vt:lpstr>
      <vt:lpstr>Азотистые основания днк</vt:lpstr>
      <vt:lpstr>Принцип комплиментарности</vt:lpstr>
      <vt:lpstr>Азотистые основания рнк</vt:lpstr>
      <vt:lpstr>Принцип комплиментарности</vt:lpstr>
      <vt:lpstr>Постройте 2-ю цепочку днк</vt:lpstr>
      <vt:lpstr>ПОСТРОЙТЕ КОМПЛИМЕНТАРНУЮ ЦЕПЬ РНК</vt:lpstr>
      <vt:lpstr>типы рнк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Нуклеиновые кислоты</dc:title>
  <dc:creator>Admin</dc:creator>
  <cp:lastModifiedBy>Ксения</cp:lastModifiedBy>
  <cp:revision>6</cp:revision>
  <dcterms:created xsi:type="dcterms:W3CDTF">2014-09-26T04:54:59Z</dcterms:created>
  <dcterms:modified xsi:type="dcterms:W3CDTF">2016-01-10T15:20:23Z</dcterms:modified>
</cp:coreProperties>
</file>