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59" r:id="rId5"/>
    <p:sldId id="266" r:id="rId6"/>
    <p:sldId id="262" r:id="rId7"/>
    <p:sldId id="263" r:id="rId8"/>
    <p:sldId id="267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ED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50" autoAdjust="0"/>
  </p:normalViewPr>
  <p:slideViewPr>
    <p:cSldViewPr>
      <p:cViewPr varScale="1">
        <p:scale>
          <a:sx n="36" d="100"/>
          <a:sy n="36" d="100"/>
        </p:scale>
        <p:origin x="-84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0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4.png"/><Relationship Id="rId5" Type="http://schemas.openxmlformats.org/officeDocument/2006/relationships/image" Target="../media/image15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10.png"/><Relationship Id="rId17" Type="http://schemas.openxmlformats.org/officeDocument/2006/relationships/image" Target="../media/image30.png"/><Relationship Id="rId2" Type="http://schemas.openxmlformats.org/officeDocument/2006/relationships/image" Target="../media/image7.png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14.png"/><Relationship Id="rId5" Type="http://schemas.openxmlformats.org/officeDocument/2006/relationships/image" Target="../media/image20.png"/><Relationship Id="rId15" Type="http://schemas.openxmlformats.org/officeDocument/2006/relationships/image" Target="../media/image28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643050"/>
            <a:ext cx="357190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143512"/>
            <a:ext cx="3847799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4" y="1643050"/>
            <a:ext cx="3429024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4929198"/>
            <a:ext cx="3908079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357554" y="214290"/>
            <a:ext cx="2024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Повторение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928670"/>
            <a:ext cx="7814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Какая из предложенных формул задаёт изображённую на графике функцию?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785793"/>
            <a:ext cx="5120195" cy="522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214414" y="10001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215206" y="10001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214414" y="35004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500958" y="32861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285852" y="357166"/>
            <a:ext cx="7119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Дайте характеристику каждой прямой, составьте ее уравнение.</a:t>
            </a:r>
            <a:endParaRPr lang="ru-RU" sz="20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500174"/>
            <a:ext cx="4429155" cy="4693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571604" y="642918"/>
            <a:ext cx="5643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Перечислите свойства данной функции.</a:t>
            </a:r>
            <a:endParaRPr lang="ru-RU" sz="24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071802" y="2000240"/>
            <a:ext cx="3071834" cy="30003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786050" y="571480"/>
            <a:ext cx="3786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Окружность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7356" y="5715016"/>
            <a:ext cx="5929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Длина окружности: </a:t>
            </a:r>
            <a:r>
              <a:rPr lang="en-US" sz="3600" dirty="0" smtClean="0"/>
              <a:t>L = 2</a:t>
            </a:r>
            <a:r>
              <a:rPr lang="el-GR" sz="3600" dirty="0" smtClean="0"/>
              <a:t>π</a:t>
            </a:r>
            <a:r>
              <a:rPr lang="en-US" sz="3600" dirty="0" smtClean="0"/>
              <a:t>R</a:t>
            </a:r>
            <a:endParaRPr lang="ru-RU" sz="36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00364" y="285728"/>
            <a:ext cx="3286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Если </a:t>
            </a:r>
            <a:r>
              <a:rPr lang="en-US" sz="2800" dirty="0" smtClean="0"/>
              <a:t>R = 1</a:t>
            </a:r>
            <a:r>
              <a:rPr lang="ru-RU" sz="2800" dirty="0" smtClean="0"/>
              <a:t>, то </a:t>
            </a:r>
            <a:r>
              <a:rPr lang="en-US" sz="2800" dirty="0" smtClean="0"/>
              <a:t>L = 2</a:t>
            </a:r>
            <a:r>
              <a:rPr lang="el-GR" sz="2800" dirty="0" smtClean="0"/>
              <a:t>π</a:t>
            </a:r>
            <a:endParaRPr lang="ru-RU" sz="2800" dirty="0"/>
          </a:p>
        </p:txBody>
      </p:sp>
      <p:sp>
        <p:nvSpPr>
          <p:cNvPr id="5" name="Овал 4"/>
          <p:cNvSpPr/>
          <p:nvPr/>
        </p:nvSpPr>
        <p:spPr>
          <a:xfrm>
            <a:off x="5571708" y="2500306"/>
            <a:ext cx="3071834" cy="30003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>
            <a:stCxn id="5" idx="2"/>
            <a:endCxn id="5" idx="6"/>
          </p:cNvCxnSpPr>
          <p:nvPr/>
        </p:nvCxnSpPr>
        <p:spPr>
          <a:xfrm rot="10800000" flipH="1">
            <a:off x="5571708" y="4000504"/>
            <a:ext cx="30718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71934" y="3571876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929058" y="3929066"/>
            <a:ext cx="429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l-GR" dirty="0" smtClean="0"/>
              <a:t>π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>
            <a:stCxn id="5" idx="6"/>
            <a:endCxn id="5" idx="6"/>
          </p:cNvCxnSpPr>
          <p:nvPr/>
        </p:nvCxnSpPr>
        <p:spPr>
          <a:xfrm>
            <a:off x="8643542" y="4000504"/>
            <a:ext cx="0" cy="0"/>
          </a:xfrm>
          <a:prstGeom prst="line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5" idx="6"/>
            <a:endCxn id="5" idx="6"/>
          </p:cNvCxnSpPr>
          <p:nvPr/>
        </p:nvCxnSpPr>
        <p:spPr>
          <a:xfrm>
            <a:off x="8643542" y="4000504"/>
            <a:ext cx="0" cy="0"/>
          </a:xfrm>
          <a:prstGeom prst="line">
            <a:avLst/>
          </a:prstGeom>
          <a:ln cap="rnd">
            <a:solidFill>
              <a:schemeClr val="tx1"/>
            </a:solidFill>
            <a:headEnd type="oval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5" idx="0"/>
            <a:endCxn id="5" idx="4"/>
          </p:cNvCxnSpPr>
          <p:nvPr/>
        </p:nvCxnSpPr>
        <p:spPr>
          <a:xfrm rot="16200000" flipH="1">
            <a:off x="5607427" y="4000504"/>
            <a:ext cx="30003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143080" y="378619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r>
              <a:rPr lang="el-GR" dirty="0" smtClean="0"/>
              <a:t>π</a:t>
            </a:r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938186" y="2438392"/>
            <a:ext cx="3071834" cy="30003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>
            <a:stCxn id="23" idx="2"/>
            <a:endCxn id="23" idx="6"/>
          </p:cNvCxnSpPr>
          <p:nvPr/>
        </p:nvCxnSpPr>
        <p:spPr>
          <a:xfrm rot="10800000" flipH="1">
            <a:off x="938186" y="3938590"/>
            <a:ext cx="30718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714980" y="40719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8643542" y="3643314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</a:t>
            </a:r>
            <a:r>
              <a:rPr lang="el-GR" dirty="0" smtClean="0"/>
              <a:t>π</a:t>
            </a:r>
            <a:endParaRPr lang="ru-RU" dirty="0"/>
          </a:p>
        </p:txBody>
      </p:sp>
      <p:cxnSp>
        <p:nvCxnSpPr>
          <p:cNvPr id="27" name="Прямая соединительная линия 26"/>
          <p:cNvCxnSpPr>
            <a:stCxn id="23" idx="6"/>
            <a:endCxn id="23" idx="6"/>
          </p:cNvCxnSpPr>
          <p:nvPr/>
        </p:nvCxnSpPr>
        <p:spPr>
          <a:xfrm>
            <a:off x="4010020" y="3938590"/>
            <a:ext cx="0" cy="0"/>
          </a:xfrm>
          <a:prstGeom prst="line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23" idx="6"/>
            <a:endCxn id="23" idx="6"/>
          </p:cNvCxnSpPr>
          <p:nvPr/>
        </p:nvCxnSpPr>
        <p:spPr>
          <a:xfrm>
            <a:off x="4010020" y="3938590"/>
            <a:ext cx="0" cy="0"/>
          </a:xfrm>
          <a:prstGeom prst="line">
            <a:avLst/>
          </a:prstGeom>
          <a:ln cap="rnd">
            <a:solidFill>
              <a:schemeClr val="tx1"/>
            </a:solidFill>
            <a:headEnd type="oval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23" idx="0"/>
            <a:endCxn id="23" idx="4"/>
          </p:cNvCxnSpPr>
          <p:nvPr/>
        </p:nvCxnSpPr>
        <p:spPr>
          <a:xfrm rot="16200000" flipH="1">
            <a:off x="973905" y="3938590"/>
            <a:ext cx="30003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71472" y="3714752"/>
            <a:ext cx="312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</a:t>
            </a: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1928802"/>
            <a:ext cx="173101" cy="500066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7592" y="5643578"/>
            <a:ext cx="323850" cy="485775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154" y="1928802"/>
            <a:ext cx="485775" cy="542925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5572140"/>
            <a:ext cx="323850" cy="676275"/>
          </a:xfrm>
          <a:prstGeom prst="rect">
            <a:avLst/>
          </a:prstGeom>
          <a:noFill/>
        </p:spPr>
      </p:pic>
      <p:sp>
        <p:nvSpPr>
          <p:cNvPr id="60" name="TextBox 59"/>
          <p:cNvSpPr txBox="1"/>
          <p:nvPr/>
        </p:nvSpPr>
        <p:spPr>
          <a:xfrm>
            <a:off x="1071538" y="1000108"/>
            <a:ext cx="2692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Против часовой стрелки -</a:t>
            </a:r>
          </a:p>
          <a:p>
            <a:r>
              <a:rPr lang="ru-RU" dirty="0" smtClean="0"/>
              <a:t>положительный обход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5929322" y="928670"/>
            <a:ext cx="2338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 часовой стрелке –</a:t>
            </a:r>
          </a:p>
          <a:p>
            <a:r>
              <a:rPr lang="ru-RU" dirty="0" smtClean="0"/>
              <a:t>отрицательный обход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2" grpId="0"/>
      <p:bldP spid="25" grpId="0"/>
      <p:bldP spid="26" grpId="0"/>
      <p:bldP spid="30" grpId="0"/>
      <p:bldP spid="60" grpId="0"/>
      <p:bldP spid="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29322" y="29289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857884" y="3500438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l-GR" dirty="0" smtClean="0"/>
              <a:t>π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867012" y="2009764"/>
            <a:ext cx="3071834" cy="30003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6" idx="2"/>
            <a:endCxn id="6" idx="6"/>
          </p:cNvCxnSpPr>
          <p:nvPr/>
        </p:nvCxnSpPr>
        <p:spPr>
          <a:xfrm rot="10800000" flipH="1">
            <a:off x="2867012" y="3509962"/>
            <a:ext cx="30718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6" idx="6"/>
            <a:endCxn id="6" idx="6"/>
          </p:cNvCxnSpPr>
          <p:nvPr/>
        </p:nvCxnSpPr>
        <p:spPr>
          <a:xfrm>
            <a:off x="5938846" y="3509962"/>
            <a:ext cx="0" cy="0"/>
          </a:xfrm>
          <a:prstGeom prst="line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6" idx="6"/>
            <a:endCxn id="6" idx="6"/>
          </p:cNvCxnSpPr>
          <p:nvPr/>
        </p:nvCxnSpPr>
        <p:spPr>
          <a:xfrm>
            <a:off x="5938846" y="3509962"/>
            <a:ext cx="0" cy="0"/>
          </a:xfrm>
          <a:prstGeom prst="line">
            <a:avLst/>
          </a:prstGeom>
          <a:ln cap="rnd">
            <a:solidFill>
              <a:schemeClr val="tx1"/>
            </a:solidFill>
            <a:headEnd type="oval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6" idx="0"/>
            <a:endCxn id="6" idx="4"/>
          </p:cNvCxnSpPr>
          <p:nvPr/>
        </p:nvCxnSpPr>
        <p:spPr>
          <a:xfrm rot="16200000" flipH="1">
            <a:off x="2902731" y="3509962"/>
            <a:ext cx="30003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00298" y="328612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</a:t>
            </a:r>
            <a:endParaRPr lang="ru-RU" dirty="0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1500174"/>
            <a:ext cx="173101" cy="500066"/>
          </a:xfrm>
          <a:prstGeom prst="rect">
            <a:avLst/>
          </a:prstGeom>
          <a:noFill/>
        </p:spPr>
      </p:pic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5143512"/>
            <a:ext cx="323850" cy="676275"/>
          </a:xfrm>
          <a:prstGeom prst="rect">
            <a:avLst/>
          </a:prstGeom>
          <a:noFill/>
        </p:spPr>
      </p:pic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714356"/>
            <a:ext cx="323850" cy="685800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2000232" y="3286124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r>
              <a:rPr lang="el-GR" dirty="0" smtClean="0"/>
              <a:t>π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357950" y="3500438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r>
              <a:rPr lang="el-GR" dirty="0" smtClean="0"/>
              <a:t>π</a:t>
            </a:r>
            <a:endParaRPr lang="ru-RU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5857892"/>
            <a:ext cx="323850" cy="676275"/>
          </a:xfrm>
          <a:prstGeom prst="rect">
            <a:avLst/>
          </a:prstGeom>
          <a:noFill/>
        </p:spPr>
      </p:pic>
      <p:cxnSp>
        <p:nvCxnSpPr>
          <p:cNvPr id="23" name="Прямая соединительная линия 22"/>
          <p:cNvCxnSpPr/>
          <p:nvPr/>
        </p:nvCxnSpPr>
        <p:spPr>
          <a:xfrm rot="5400000">
            <a:off x="5322099" y="2321711"/>
            <a:ext cx="214314" cy="1428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572132" y="2071678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М(</a:t>
            </a:r>
            <a:r>
              <a:rPr lang="en-US" dirty="0" smtClean="0">
                <a:solidFill>
                  <a:srgbClr val="0070C0"/>
                </a:solidFill>
              </a:rPr>
              <a:t>t</a:t>
            </a:r>
            <a:r>
              <a:rPr lang="ru-RU" dirty="0" smtClean="0">
                <a:solidFill>
                  <a:srgbClr val="0070C0"/>
                </a:solidFill>
              </a:rPr>
              <a:t>)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72198" y="2071678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=М(</a:t>
            </a:r>
            <a:r>
              <a:rPr lang="en-US" dirty="0" smtClean="0">
                <a:solidFill>
                  <a:srgbClr val="0070C0"/>
                </a:solidFill>
              </a:rPr>
              <a:t>t + 2</a:t>
            </a:r>
            <a:r>
              <a:rPr lang="el-GR" dirty="0" smtClean="0">
                <a:solidFill>
                  <a:srgbClr val="0070C0"/>
                </a:solidFill>
              </a:rPr>
              <a:t>π</a:t>
            </a:r>
            <a:r>
              <a:rPr lang="en-US" dirty="0" smtClean="0">
                <a:solidFill>
                  <a:srgbClr val="0070C0"/>
                </a:solidFill>
              </a:rPr>
              <a:t>k)</a:t>
            </a:r>
            <a:r>
              <a:rPr lang="ru-RU" dirty="0" smtClean="0">
                <a:solidFill>
                  <a:srgbClr val="0070C0"/>
                </a:solidFill>
              </a:rPr>
              <a:t>,</a:t>
            </a:r>
            <a:r>
              <a:rPr lang="en-US" dirty="0" smtClean="0">
                <a:solidFill>
                  <a:srgbClr val="0070C0"/>
                </a:solidFill>
              </a:rPr>
              <a:t> k</a:t>
            </a:r>
            <a:r>
              <a:rPr lang="ru-RU" dirty="0" smtClean="0">
                <a:solidFill>
                  <a:srgbClr val="0070C0"/>
                </a:solidFill>
              </a:rPr>
              <a:t>     </a:t>
            </a:r>
            <a:r>
              <a:rPr lang="en-US" dirty="0" smtClean="0">
                <a:solidFill>
                  <a:srgbClr val="0070C0"/>
                </a:solidFill>
              </a:rPr>
              <a:t>Z.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2071678"/>
            <a:ext cx="171450" cy="3810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11" grpId="0"/>
      <p:bldP spid="18" grpId="0"/>
      <p:bldP spid="19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14744" y="25003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643306" y="3071810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l-GR" dirty="0" smtClean="0"/>
              <a:t>π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52434" y="1581136"/>
            <a:ext cx="3071834" cy="30003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6" idx="2"/>
            <a:endCxn id="6" idx="6"/>
          </p:cNvCxnSpPr>
          <p:nvPr/>
        </p:nvCxnSpPr>
        <p:spPr>
          <a:xfrm rot="10800000" flipH="1">
            <a:off x="652434" y="3081334"/>
            <a:ext cx="30718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6" idx="6"/>
            <a:endCxn id="6" idx="6"/>
          </p:cNvCxnSpPr>
          <p:nvPr/>
        </p:nvCxnSpPr>
        <p:spPr>
          <a:xfrm>
            <a:off x="3724268" y="3081334"/>
            <a:ext cx="0" cy="0"/>
          </a:xfrm>
          <a:prstGeom prst="line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6" idx="6"/>
            <a:endCxn id="6" idx="6"/>
          </p:cNvCxnSpPr>
          <p:nvPr/>
        </p:nvCxnSpPr>
        <p:spPr>
          <a:xfrm>
            <a:off x="3724268" y="3081334"/>
            <a:ext cx="0" cy="0"/>
          </a:xfrm>
          <a:prstGeom prst="line">
            <a:avLst/>
          </a:prstGeom>
          <a:ln cap="rnd">
            <a:solidFill>
              <a:schemeClr val="tx1"/>
            </a:solidFill>
            <a:headEnd type="oval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6" idx="0"/>
            <a:endCxn id="6" idx="4"/>
          </p:cNvCxnSpPr>
          <p:nvPr/>
        </p:nvCxnSpPr>
        <p:spPr>
          <a:xfrm rot="16200000" flipH="1">
            <a:off x="688153" y="3081334"/>
            <a:ext cx="30003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85720" y="285749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</a:t>
            </a:r>
            <a:endParaRPr lang="ru-RU" dirty="0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1071546"/>
            <a:ext cx="173101" cy="500066"/>
          </a:xfrm>
          <a:prstGeom prst="rect">
            <a:avLst/>
          </a:prstGeom>
          <a:noFill/>
        </p:spPr>
      </p:pic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4714884"/>
            <a:ext cx="323850" cy="676275"/>
          </a:xfrm>
          <a:prstGeom prst="rect">
            <a:avLst/>
          </a:prstGeom>
          <a:noFill/>
        </p:spPr>
      </p:pic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3229433" y="1933095"/>
            <a:ext cx="153646" cy="16410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V="1">
            <a:off x="1014855" y="1933095"/>
            <a:ext cx="153646" cy="16410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224202" y="4081466"/>
            <a:ext cx="164108" cy="15364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1014855" y="4076235"/>
            <a:ext cx="153646" cy="16410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9954" y="1581136"/>
            <a:ext cx="171450" cy="619125"/>
          </a:xfrm>
          <a:prstGeom prst="rect">
            <a:avLst/>
          </a:prstGeom>
          <a:noFill/>
        </p:spPr>
      </p:pic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0996" y="1438260"/>
            <a:ext cx="323850" cy="676275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2434" y="4152904"/>
            <a:ext cx="323850" cy="685800"/>
          </a:xfrm>
          <a:prstGeom prst="rect">
            <a:avLst/>
          </a:prstGeom>
          <a:noFill/>
        </p:spPr>
      </p:pic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38516" y="4224342"/>
            <a:ext cx="323850" cy="676275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8224862" y="27241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8143900" y="3071810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l-GR" dirty="0" smtClean="0"/>
              <a:t>π</a:t>
            </a:r>
            <a:endParaRPr lang="ru-RU" dirty="0"/>
          </a:p>
        </p:txBody>
      </p:sp>
      <p:sp>
        <p:nvSpPr>
          <p:cNvPr id="36" name="Овал 35"/>
          <p:cNvSpPr/>
          <p:nvPr/>
        </p:nvSpPr>
        <p:spPr>
          <a:xfrm>
            <a:off x="5153028" y="1581136"/>
            <a:ext cx="3071834" cy="30003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единительная линия 36"/>
          <p:cNvCxnSpPr>
            <a:stCxn id="36" idx="2"/>
            <a:endCxn id="36" idx="6"/>
          </p:cNvCxnSpPr>
          <p:nvPr/>
        </p:nvCxnSpPr>
        <p:spPr>
          <a:xfrm rot="10800000" flipH="1">
            <a:off x="5153028" y="3081334"/>
            <a:ext cx="30718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36" idx="6"/>
            <a:endCxn id="36" idx="6"/>
          </p:cNvCxnSpPr>
          <p:nvPr/>
        </p:nvCxnSpPr>
        <p:spPr>
          <a:xfrm>
            <a:off x="8224862" y="3081334"/>
            <a:ext cx="0" cy="0"/>
          </a:xfrm>
          <a:prstGeom prst="line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36" idx="6"/>
            <a:endCxn id="36" idx="6"/>
          </p:cNvCxnSpPr>
          <p:nvPr/>
        </p:nvCxnSpPr>
        <p:spPr>
          <a:xfrm>
            <a:off x="8224862" y="3081334"/>
            <a:ext cx="0" cy="0"/>
          </a:xfrm>
          <a:prstGeom prst="line">
            <a:avLst/>
          </a:prstGeom>
          <a:ln cap="rnd">
            <a:solidFill>
              <a:schemeClr val="tx1"/>
            </a:solidFill>
            <a:headEnd type="oval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36" idx="0"/>
            <a:endCxn id="36" idx="4"/>
          </p:cNvCxnSpPr>
          <p:nvPr/>
        </p:nvCxnSpPr>
        <p:spPr>
          <a:xfrm rot="16200000" flipH="1">
            <a:off x="5188747" y="3081334"/>
            <a:ext cx="30003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786314" y="285749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</a:t>
            </a:r>
            <a:endParaRPr lang="ru-RU" dirty="0"/>
          </a:p>
        </p:txBody>
      </p:sp>
      <p:pic>
        <p:nvPicPr>
          <p:cNvPr id="42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1071546"/>
            <a:ext cx="173101" cy="500066"/>
          </a:xfrm>
          <a:prstGeom prst="rect">
            <a:avLst/>
          </a:prstGeom>
          <a:noFill/>
        </p:spPr>
      </p:pic>
      <p:pic>
        <p:nvPicPr>
          <p:cNvPr id="43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4714884"/>
            <a:ext cx="323850" cy="676275"/>
          </a:xfrm>
          <a:prstGeom prst="rect">
            <a:avLst/>
          </a:prstGeom>
          <a:noFill/>
        </p:spPr>
      </p:pic>
      <p:cxnSp>
        <p:nvCxnSpPr>
          <p:cNvPr id="45" name="Прямая соединительная линия 44"/>
          <p:cNvCxnSpPr/>
          <p:nvPr/>
        </p:nvCxnSpPr>
        <p:spPr>
          <a:xfrm rot="5400000" flipH="1" flipV="1">
            <a:off x="7429520" y="1714488"/>
            <a:ext cx="142876" cy="1428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16200000" flipV="1">
            <a:off x="5795970" y="1652574"/>
            <a:ext cx="214314" cy="21431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7929586" y="2357430"/>
            <a:ext cx="214314" cy="1428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10800000">
            <a:off x="5224466" y="2295516"/>
            <a:ext cx="214314" cy="1428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10800000" flipV="1">
            <a:off x="5286380" y="3724276"/>
            <a:ext cx="152400" cy="13335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16200000" flipH="1">
            <a:off x="8001024" y="3714752"/>
            <a:ext cx="142876" cy="1428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5831689" y="4260061"/>
            <a:ext cx="214314" cy="1428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16200000" flipH="1">
            <a:off x="7358082" y="4286256"/>
            <a:ext cx="285752" cy="1428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96300" y="2009764"/>
            <a:ext cx="171450" cy="619125"/>
          </a:xfrm>
          <a:prstGeom prst="rect">
            <a:avLst/>
          </a:prstGeom>
          <a:noFill/>
        </p:spPr>
      </p:pic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1" name="Picture 1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7276" y="1938326"/>
            <a:ext cx="323850" cy="685800"/>
          </a:xfrm>
          <a:prstGeom prst="rect">
            <a:avLst/>
          </a:prstGeom>
          <a:noFill/>
        </p:spPr>
      </p:pic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3" name="Picture 1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95838" y="3438524"/>
            <a:ext cx="323850" cy="676275"/>
          </a:xfrm>
          <a:prstGeom prst="rect">
            <a:avLst/>
          </a:prstGeom>
          <a:noFill/>
        </p:spPr>
      </p:pic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5" name="Picture 15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4862" y="3581400"/>
            <a:ext cx="485775" cy="676275"/>
          </a:xfrm>
          <a:prstGeom prst="rect">
            <a:avLst/>
          </a:prstGeom>
          <a:noFill/>
        </p:spPr>
      </p:pic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7" name="Picture 17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81920" y="1223946"/>
            <a:ext cx="171450" cy="619125"/>
          </a:xfrm>
          <a:prstGeom prst="rect">
            <a:avLst/>
          </a:prstGeom>
          <a:noFill/>
        </p:spPr>
      </p:pic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9" name="Picture 19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8780" y="1152508"/>
            <a:ext cx="323850" cy="676275"/>
          </a:xfrm>
          <a:prstGeom prst="rect">
            <a:avLst/>
          </a:prstGeom>
          <a:noFill/>
        </p:spPr>
      </p:pic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01" name="Picture 21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10218" y="4367218"/>
            <a:ext cx="323850" cy="676275"/>
          </a:xfrm>
          <a:prstGeom prst="rect">
            <a:avLst/>
          </a:prstGeom>
          <a:noFill/>
        </p:spPr>
      </p:pic>
      <p:sp>
        <p:nvSpPr>
          <p:cNvPr id="2050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03" name="Picture 23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10482" y="4438656"/>
            <a:ext cx="323850" cy="685800"/>
          </a:xfrm>
          <a:prstGeom prst="rect">
            <a:avLst/>
          </a:prstGeom>
          <a:noFill/>
        </p:spPr>
      </p:pic>
      <p:sp>
        <p:nvSpPr>
          <p:cNvPr id="88" name="TextBox 87"/>
          <p:cNvSpPr txBox="1"/>
          <p:nvPr/>
        </p:nvSpPr>
        <p:spPr>
          <a:xfrm>
            <a:off x="1071538" y="428604"/>
            <a:ext cx="2425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Первый макет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786446" y="428604"/>
            <a:ext cx="2307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Второй макет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85721" y="5429264"/>
            <a:ext cx="37862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Каждая из четвертей числовой окружности разделена на две равных части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000628" y="5357826"/>
            <a:ext cx="3286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Каждая из четвертей числовой окружности разделена на три равных части</a:t>
            </a:r>
          </a:p>
          <a:p>
            <a:endParaRPr lang="ru-RU" dirty="0"/>
          </a:p>
        </p:txBody>
      </p:sp>
      <p:cxnSp>
        <p:nvCxnSpPr>
          <p:cNvPr id="74" name="Прямая соединительная линия 73"/>
          <p:cNvCxnSpPr>
            <a:stCxn id="6" idx="3"/>
            <a:endCxn id="6" idx="7"/>
          </p:cNvCxnSpPr>
          <p:nvPr/>
        </p:nvCxnSpPr>
        <p:spPr>
          <a:xfrm rot="5400000" flipH="1" flipV="1">
            <a:off x="1127551" y="1995277"/>
            <a:ext cx="2121600" cy="217211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>
            <a:stCxn id="6" idx="1"/>
            <a:endCxn id="6" idx="5"/>
          </p:cNvCxnSpPr>
          <p:nvPr/>
        </p:nvCxnSpPr>
        <p:spPr>
          <a:xfrm rot="16200000" flipH="1">
            <a:off x="1127551" y="1995277"/>
            <a:ext cx="2121600" cy="217211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5929322" y="1785926"/>
            <a:ext cx="150019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5400000">
            <a:off x="4643438" y="3071810"/>
            <a:ext cx="257176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5929322" y="4357694"/>
            <a:ext cx="157163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5400000" flipH="1" flipV="1">
            <a:off x="6215074" y="3071810"/>
            <a:ext cx="257176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5357818" y="2357430"/>
            <a:ext cx="271464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rot="5400000">
            <a:off x="4643438" y="3071810"/>
            <a:ext cx="142876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>
            <a:off x="5357818" y="3786190"/>
            <a:ext cx="271464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 rot="5400000">
            <a:off x="7393801" y="3107529"/>
            <a:ext cx="135732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4" dur="2000" fill="hold"/>
                                        <p:tgtEl>
                                          <p:spTgt spid="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6" dur="2000" fill="hold"/>
                                        <p:tgtEl>
                                          <p:spTgt spid="4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8" dur="2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0" dur="2000" fill="hold"/>
                                        <p:tgtEl>
                                          <p:spTgt spid="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2" dur="2000" fill="hold"/>
                                        <p:tgtEl>
                                          <p:spTgt spid="5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4" dur="2000" fill="hold"/>
                                        <p:tgtEl>
                                          <p:spTgt spid="6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6" dur="2000" fill="hold"/>
                                        <p:tgtEl>
                                          <p:spTgt spid="7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8" dur="2000" fill="hold"/>
                                        <p:tgtEl>
                                          <p:spTgt spid="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  <p:bldP spid="9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4214810" y="642918"/>
            <a:ext cx="4588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Отметьте точки с указанными координатами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5286380" y="1214422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1.</a:t>
            </a:r>
            <a:r>
              <a:rPr lang="en-US" dirty="0" smtClean="0"/>
              <a:t> </a:t>
            </a:r>
            <a:r>
              <a:rPr lang="ru-RU" b="1" dirty="0" smtClean="0"/>
              <a:t>А</a:t>
            </a:r>
            <a:r>
              <a:rPr lang="ru-RU" dirty="0" smtClean="0"/>
              <a:t>( </a:t>
            </a:r>
            <a:r>
              <a:rPr lang="ru-RU" dirty="0" smtClean="0"/>
              <a:t>      ) 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6572264" y="1214422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b="1" dirty="0" smtClean="0"/>
              <a:t>F</a:t>
            </a:r>
            <a:r>
              <a:rPr lang="en-US" dirty="0" smtClean="0"/>
              <a:t>(      )</a:t>
            </a:r>
            <a:endParaRPr lang="ru-RU" dirty="0"/>
          </a:p>
        </p:txBody>
      </p:sp>
      <p:pic>
        <p:nvPicPr>
          <p:cNvPr id="4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3500438"/>
            <a:ext cx="173101" cy="500066"/>
          </a:xfrm>
          <a:prstGeom prst="rect">
            <a:avLst/>
          </a:prstGeom>
          <a:noFill/>
        </p:spPr>
      </p:pic>
      <p:sp>
        <p:nvSpPr>
          <p:cNvPr id="43" name="TextBox 42"/>
          <p:cNvSpPr txBox="1"/>
          <p:nvPr/>
        </p:nvSpPr>
        <p:spPr>
          <a:xfrm>
            <a:off x="7429520" y="1214422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</a:t>
            </a:r>
            <a:r>
              <a:rPr lang="en-US" dirty="0" smtClean="0"/>
              <a:t>(        )</a:t>
            </a:r>
            <a:endParaRPr lang="ru-RU" dirty="0"/>
          </a:p>
        </p:txBody>
      </p:sp>
      <p:pic>
        <p:nvPicPr>
          <p:cNvPr id="44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2285992"/>
            <a:ext cx="323850" cy="676275"/>
          </a:xfrm>
          <a:prstGeom prst="rect">
            <a:avLst/>
          </a:prstGeom>
          <a:noFill/>
        </p:spPr>
      </p:pic>
      <p:sp>
        <p:nvSpPr>
          <p:cNvPr id="45" name="TextBox 44"/>
          <p:cNvSpPr txBox="1"/>
          <p:nvPr/>
        </p:nvSpPr>
        <p:spPr>
          <a:xfrm>
            <a:off x="5429256" y="2428868"/>
            <a:ext cx="3374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2. N</a:t>
            </a:r>
            <a:r>
              <a:rPr lang="en-US" dirty="0" smtClean="0"/>
              <a:t>(       )  </a:t>
            </a:r>
            <a:r>
              <a:rPr lang="en-US" b="1" dirty="0" smtClean="0"/>
              <a:t>K</a:t>
            </a:r>
            <a:r>
              <a:rPr lang="en-US" dirty="0" smtClean="0"/>
              <a:t>(       )  </a:t>
            </a:r>
            <a:r>
              <a:rPr lang="en-US" b="1" dirty="0" smtClean="0"/>
              <a:t>L</a:t>
            </a:r>
            <a:r>
              <a:rPr lang="en-US" dirty="0" smtClean="0"/>
              <a:t>(       )   </a:t>
            </a:r>
            <a:r>
              <a:rPr lang="en-US" b="1" dirty="0" smtClean="0"/>
              <a:t>T</a:t>
            </a:r>
            <a:r>
              <a:rPr lang="en-US" dirty="0" smtClean="0"/>
              <a:t>(        )</a:t>
            </a:r>
            <a:endParaRPr lang="ru-RU" b="1" dirty="0"/>
          </a:p>
        </p:txBody>
      </p:sp>
      <p:pic>
        <p:nvPicPr>
          <p:cNvPr id="47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2285992"/>
            <a:ext cx="323850" cy="676275"/>
          </a:xfrm>
          <a:prstGeom prst="rect">
            <a:avLst/>
          </a:prstGeom>
          <a:noFill/>
        </p:spPr>
      </p:pic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3429000"/>
            <a:ext cx="323850" cy="676275"/>
          </a:xfrm>
          <a:prstGeom prst="rect">
            <a:avLst/>
          </a:prstGeom>
          <a:noFill/>
        </p:spPr>
      </p:pic>
      <p:pic>
        <p:nvPicPr>
          <p:cNvPr id="49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15338" y="2285992"/>
            <a:ext cx="323850" cy="685800"/>
          </a:xfrm>
          <a:prstGeom prst="rect">
            <a:avLst/>
          </a:prstGeom>
          <a:noFill/>
        </p:spPr>
      </p:pic>
      <p:sp>
        <p:nvSpPr>
          <p:cNvPr id="50" name="TextBox 49"/>
          <p:cNvSpPr txBox="1"/>
          <p:nvPr/>
        </p:nvSpPr>
        <p:spPr>
          <a:xfrm>
            <a:off x="5357818" y="3571876"/>
            <a:ext cx="3331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3. </a:t>
            </a:r>
            <a:r>
              <a:rPr lang="en-US" b="1" smtClean="0"/>
              <a:t>C</a:t>
            </a:r>
            <a:r>
              <a:rPr lang="en-US" smtClean="0"/>
              <a:t>(      )  </a:t>
            </a:r>
            <a:r>
              <a:rPr lang="en-US" b="1" smtClean="0"/>
              <a:t>V</a:t>
            </a:r>
            <a:r>
              <a:rPr lang="en-US" smtClean="0"/>
              <a:t>(       )  </a:t>
            </a:r>
            <a:r>
              <a:rPr lang="en-US" b="1" smtClean="0"/>
              <a:t>D</a:t>
            </a:r>
            <a:r>
              <a:rPr lang="en-US" smtClean="0"/>
              <a:t>(       )  </a:t>
            </a:r>
            <a:r>
              <a:rPr lang="en-US" b="1" smtClean="0"/>
              <a:t>M</a:t>
            </a:r>
            <a:r>
              <a:rPr lang="en-US" smtClean="0"/>
              <a:t>(       )</a:t>
            </a:r>
            <a:endParaRPr lang="ru-RU" b="1"/>
          </a:p>
        </p:txBody>
      </p:sp>
      <p:sp>
        <p:nvSpPr>
          <p:cNvPr id="20" name="TextBox 19"/>
          <p:cNvSpPr txBox="1"/>
          <p:nvPr/>
        </p:nvSpPr>
        <p:spPr>
          <a:xfrm>
            <a:off x="5786446" y="1214422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l-GR" dirty="0" smtClean="0"/>
              <a:t>π</a:t>
            </a:r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652434" y="1581136"/>
            <a:ext cx="3071834" cy="30003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>
            <a:stCxn id="21" idx="2"/>
            <a:endCxn id="21" idx="6"/>
          </p:cNvCxnSpPr>
          <p:nvPr/>
        </p:nvCxnSpPr>
        <p:spPr>
          <a:xfrm rot="10800000" flipH="1">
            <a:off x="652434" y="3081334"/>
            <a:ext cx="30718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21" idx="6"/>
            <a:endCxn id="21" idx="6"/>
          </p:cNvCxnSpPr>
          <p:nvPr/>
        </p:nvCxnSpPr>
        <p:spPr>
          <a:xfrm>
            <a:off x="3724268" y="3081334"/>
            <a:ext cx="0" cy="0"/>
          </a:xfrm>
          <a:prstGeom prst="line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21" idx="6"/>
            <a:endCxn id="21" idx="6"/>
          </p:cNvCxnSpPr>
          <p:nvPr/>
        </p:nvCxnSpPr>
        <p:spPr>
          <a:xfrm>
            <a:off x="3724268" y="3081334"/>
            <a:ext cx="0" cy="0"/>
          </a:xfrm>
          <a:prstGeom prst="line">
            <a:avLst/>
          </a:prstGeom>
          <a:ln cap="rnd">
            <a:solidFill>
              <a:schemeClr val="tx1"/>
            </a:solidFill>
            <a:headEnd type="oval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21" idx="0"/>
            <a:endCxn id="21" idx="4"/>
          </p:cNvCxnSpPr>
          <p:nvPr/>
        </p:nvCxnSpPr>
        <p:spPr>
          <a:xfrm rot="16200000" flipH="1">
            <a:off x="688153" y="3081334"/>
            <a:ext cx="30003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 flipH="1" flipV="1">
            <a:off x="3229433" y="1933095"/>
            <a:ext cx="153646" cy="16410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6200000" flipV="1">
            <a:off x="1014855" y="1933095"/>
            <a:ext cx="153646" cy="16410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3224202" y="4081466"/>
            <a:ext cx="164108" cy="15364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1014855" y="4076235"/>
            <a:ext cx="153646" cy="16410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1142984"/>
            <a:ext cx="225782" cy="471485"/>
          </a:xfrm>
          <a:prstGeom prst="rect">
            <a:avLst/>
          </a:prstGeom>
          <a:noFill/>
        </p:spPr>
      </p:pic>
      <p:sp>
        <p:nvSpPr>
          <p:cNvPr id="58" name="Овал 57"/>
          <p:cNvSpPr/>
          <p:nvPr/>
        </p:nvSpPr>
        <p:spPr>
          <a:xfrm>
            <a:off x="642910" y="1571612"/>
            <a:ext cx="3071834" cy="30003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9" name="Прямая соединительная линия 58"/>
          <p:cNvCxnSpPr>
            <a:stCxn id="58" idx="2"/>
            <a:endCxn id="58" idx="6"/>
          </p:cNvCxnSpPr>
          <p:nvPr/>
        </p:nvCxnSpPr>
        <p:spPr>
          <a:xfrm rot="10800000" flipH="1">
            <a:off x="642910" y="3071810"/>
            <a:ext cx="30718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stCxn id="58" idx="6"/>
            <a:endCxn id="58" idx="6"/>
          </p:cNvCxnSpPr>
          <p:nvPr/>
        </p:nvCxnSpPr>
        <p:spPr>
          <a:xfrm>
            <a:off x="3714744" y="3071810"/>
            <a:ext cx="0" cy="0"/>
          </a:xfrm>
          <a:prstGeom prst="line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stCxn id="58" idx="6"/>
            <a:endCxn id="58" idx="6"/>
          </p:cNvCxnSpPr>
          <p:nvPr/>
        </p:nvCxnSpPr>
        <p:spPr>
          <a:xfrm>
            <a:off x="3714744" y="3071810"/>
            <a:ext cx="0" cy="0"/>
          </a:xfrm>
          <a:prstGeom prst="line">
            <a:avLst/>
          </a:prstGeom>
          <a:ln cap="rnd">
            <a:solidFill>
              <a:schemeClr val="tx1"/>
            </a:solidFill>
            <a:headEnd type="oval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stCxn id="58" idx="0"/>
            <a:endCxn id="58" idx="4"/>
          </p:cNvCxnSpPr>
          <p:nvPr/>
        </p:nvCxnSpPr>
        <p:spPr>
          <a:xfrm rot="16200000" flipH="1">
            <a:off x="678629" y="3071810"/>
            <a:ext cx="30003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 flipH="1" flipV="1">
            <a:off x="2919402" y="1704964"/>
            <a:ext cx="142876" cy="1428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16200000" flipV="1">
            <a:off x="1285852" y="1643050"/>
            <a:ext cx="214314" cy="21431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3419468" y="2347906"/>
            <a:ext cx="214314" cy="1428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10800000">
            <a:off x="714348" y="2285992"/>
            <a:ext cx="214314" cy="1428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10800000" flipV="1">
            <a:off x="776262" y="3714752"/>
            <a:ext cx="152400" cy="13335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16200000" flipH="1">
            <a:off x="3490906" y="3705228"/>
            <a:ext cx="142876" cy="1428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5400000">
            <a:off x="1321571" y="4250537"/>
            <a:ext cx="214314" cy="1428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16200000" flipH="1">
            <a:off x="2847964" y="4276732"/>
            <a:ext cx="285752" cy="1428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1142985"/>
            <a:ext cx="158263" cy="571504"/>
          </a:xfrm>
          <a:prstGeom prst="rect">
            <a:avLst/>
          </a:prstGeom>
          <a:noFill/>
        </p:spPr>
      </p:pic>
      <p:pic>
        <p:nvPicPr>
          <p:cNvPr id="76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3500438"/>
            <a:ext cx="255431" cy="533399"/>
          </a:xfrm>
          <a:prstGeom prst="rect">
            <a:avLst/>
          </a:prstGeom>
          <a:noFill/>
        </p:spPr>
      </p:pic>
      <p:pic>
        <p:nvPicPr>
          <p:cNvPr id="77" name="Picture 1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2357430"/>
            <a:ext cx="383145" cy="533399"/>
          </a:xfrm>
          <a:prstGeom prst="rect">
            <a:avLst/>
          </a:prstGeom>
          <a:noFill/>
        </p:spPr>
      </p:pic>
      <p:pic>
        <p:nvPicPr>
          <p:cNvPr id="79" name="Picture 19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1071546"/>
            <a:ext cx="323850" cy="676275"/>
          </a:xfrm>
          <a:prstGeom prst="rect">
            <a:avLst/>
          </a:prstGeom>
          <a:noFill/>
        </p:spPr>
      </p:pic>
      <p:pic>
        <p:nvPicPr>
          <p:cNvPr id="80" name="Picture 2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3429000"/>
            <a:ext cx="323850" cy="676275"/>
          </a:xfrm>
          <a:prstGeom prst="rect">
            <a:avLst/>
          </a:prstGeom>
          <a:noFill/>
        </p:spPr>
      </p:pic>
      <p:sp>
        <p:nvSpPr>
          <p:cNvPr id="90" name="TextBox 89"/>
          <p:cNvSpPr txBox="1"/>
          <p:nvPr/>
        </p:nvSpPr>
        <p:spPr>
          <a:xfrm>
            <a:off x="6215074" y="1214422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В(     )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5400000" flipH="1" flipV="1">
            <a:off x="2893207" y="2536025"/>
            <a:ext cx="285752" cy="21431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143240" y="20716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24268" y="350996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3714744" y="3786190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l-GR" dirty="0" smtClean="0"/>
              <a:t>π</a:t>
            </a:r>
            <a:endParaRPr lang="ru-RU" dirty="0"/>
          </a:p>
        </p:txBody>
      </p:sp>
      <p:sp>
        <p:nvSpPr>
          <p:cNvPr id="33" name="Овал 32"/>
          <p:cNvSpPr/>
          <p:nvPr/>
        </p:nvSpPr>
        <p:spPr>
          <a:xfrm>
            <a:off x="652434" y="2366954"/>
            <a:ext cx="3071834" cy="30003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единительная линия 33"/>
          <p:cNvCxnSpPr>
            <a:stCxn id="33" idx="2"/>
            <a:endCxn id="33" idx="6"/>
          </p:cNvCxnSpPr>
          <p:nvPr/>
        </p:nvCxnSpPr>
        <p:spPr>
          <a:xfrm rot="10800000" flipH="1">
            <a:off x="652434" y="3867152"/>
            <a:ext cx="30718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33" idx="6"/>
            <a:endCxn id="33" idx="6"/>
          </p:cNvCxnSpPr>
          <p:nvPr/>
        </p:nvCxnSpPr>
        <p:spPr>
          <a:xfrm>
            <a:off x="3724268" y="3867152"/>
            <a:ext cx="0" cy="0"/>
          </a:xfrm>
          <a:prstGeom prst="line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33" idx="6"/>
            <a:endCxn id="33" idx="6"/>
          </p:cNvCxnSpPr>
          <p:nvPr/>
        </p:nvCxnSpPr>
        <p:spPr>
          <a:xfrm>
            <a:off x="3724268" y="3867152"/>
            <a:ext cx="0" cy="0"/>
          </a:xfrm>
          <a:prstGeom prst="line">
            <a:avLst/>
          </a:prstGeom>
          <a:ln cap="rnd">
            <a:solidFill>
              <a:schemeClr val="tx1"/>
            </a:solidFill>
            <a:headEnd type="oval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33" idx="0"/>
            <a:endCxn id="33" idx="4"/>
          </p:cNvCxnSpPr>
          <p:nvPr/>
        </p:nvCxnSpPr>
        <p:spPr>
          <a:xfrm rot="16200000" flipH="1">
            <a:off x="688153" y="3867152"/>
            <a:ext cx="30003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85720" y="364331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</a:t>
            </a:r>
            <a:endParaRPr lang="ru-RU" dirty="0"/>
          </a:p>
        </p:txBody>
      </p:sp>
      <p:pic>
        <p:nvPicPr>
          <p:cNvPr id="3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1857364"/>
            <a:ext cx="173101" cy="500066"/>
          </a:xfrm>
          <a:prstGeom prst="rect">
            <a:avLst/>
          </a:prstGeom>
          <a:noFill/>
        </p:spPr>
      </p:pic>
      <p:cxnSp>
        <p:nvCxnSpPr>
          <p:cNvPr id="40" name="Прямая соединительная линия 39"/>
          <p:cNvCxnSpPr/>
          <p:nvPr/>
        </p:nvCxnSpPr>
        <p:spPr>
          <a:xfrm rot="5400000" flipH="1" flipV="1">
            <a:off x="2831293" y="2474111"/>
            <a:ext cx="214314" cy="1428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6200000" flipV="1">
            <a:off x="1295376" y="2438392"/>
            <a:ext cx="214314" cy="21431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3438516" y="3081334"/>
            <a:ext cx="214314" cy="1428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0800000">
            <a:off x="723872" y="3081334"/>
            <a:ext cx="214314" cy="1428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0800000" flipV="1">
            <a:off x="723872" y="4510094"/>
            <a:ext cx="214314" cy="714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438516" y="4510094"/>
            <a:ext cx="214314" cy="1428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1331095" y="5045879"/>
            <a:ext cx="214314" cy="1428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16200000" flipH="1">
            <a:off x="2831293" y="5045879"/>
            <a:ext cx="214314" cy="1428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95706" y="2795582"/>
            <a:ext cx="171450" cy="619125"/>
          </a:xfrm>
          <a:prstGeom prst="rect">
            <a:avLst/>
          </a:prstGeom>
          <a:noFill/>
        </p:spPr>
      </p:pic>
      <p:pic>
        <p:nvPicPr>
          <p:cNvPr id="49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6682" y="2724144"/>
            <a:ext cx="323850" cy="685800"/>
          </a:xfrm>
          <a:prstGeom prst="rect">
            <a:avLst/>
          </a:prstGeom>
          <a:noFill/>
        </p:spPr>
      </p:pic>
      <p:pic>
        <p:nvPicPr>
          <p:cNvPr id="50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5244" y="4224342"/>
            <a:ext cx="323850" cy="676275"/>
          </a:xfrm>
          <a:prstGeom prst="rect">
            <a:avLst/>
          </a:prstGeom>
          <a:noFill/>
        </p:spPr>
      </p:pic>
      <p:pic>
        <p:nvPicPr>
          <p:cNvPr id="51" name="Picture 1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4500570"/>
            <a:ext cx="485775" cy="676275"/>
          </a:xfrm>
          <a:prstGeom prst="rect">
            <a:avLst/>
          </a:prstGeom>
          <a:noFill/>
        </p:spPr>
      </p:pic>
      <p:pic>
        <p:nvPicPr>
          <p:cNvPr id="52" name="Picture 1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1785926"/>
            <a:ext cx="171450" cy="619125"/>
          </a:xfrm>
          <a:prstGeom prst="rect">
            <a:avLst/>
          </a:prstGeom>
          <a:noFill/>
        </p:spPr>
      </p:pic>
      <p:pic>
        <p:nvPicPr>
          <p:cNvPr id="53" name="Picture 1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38186" y="1938326"/>
            <a:ext cx="323850" cy="676275"/>
          </a:xfrm>
          <a:prstGeom prst="rect">
            <a:avLst/>
          </a:prstGeom>
          <a:noFill/>
        </p:spPr>
      </p:pic>
      <p:pic>
        <p:nvPicPr>
          <p:cNvPr id="54" name="Picture 2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9624" y="5153036"/>
            <a:ext cx="323850" cy="676275"/>
          </a:xfrm>
          <a:prstGeom prst="rect">
            <a:avLst/>
          </a:prstGeom>
          <a:noFill/>
        </p:spPr>
      </p:pic>
      <p:pic>
        <p:nvPicPr>
          <p:cNvPr id="55" name="Picture 2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9888" y="5224474"/>
            <a:ext cx="323850" cy="685800"/>
          </a:xfrm>
          <a:prstGeom prst="rect">
            <a:avLst/>
          </a:prstGeom>
          <a:noFill/>
        </p:spPr>
      </p:pic>
      <p:cxnSp>
        <p:nvCxnSpPr>
          <p:cNvPr id="57" name="Прямая соединительная линия 56"/>
          <p:cNvCxnSpPr/>
          <p:nvPr/>
        </p:nvCxnSpPr>
        <p:spPr>
          <a:xfrm rot="5400000" flipH="1" flipV="1">
            <a:off x="3219909" y="2709389"/>
            <a:ext cx="153646" cy="16410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Picture 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2357430"/>
            <a:ext cx="171450" cy="619125"/>
          </a:xfrm>
          <a:prstGeom prst="rect">
            <a:avLst/>
          </a:prstGeom>
          <a:noFill/>
        </p:spPr>
      </p:pic>
      <p:cxnSp>
        <p:nvCxnSpPr>
          <p:cNvPr id="60" name="Прямая соединительная линия 59"/>
          <p:cNvCxnSpPr/>
          <p:nvPr/>
        </p:nvCxnSpPr>
        <p:spPr>
          <a:xfrm rot="16200000" flipV="1">
            <a:off x="1393009" y="2393149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357290" y="19288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2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>
            <a:off x="500034" y="3643314"/>
            <a:ext cx="285752" cy="7143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42844" y="3429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3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 rot="5400000">
            <a:off x="1071538" y="4929198"/>
            <a:ext cx="142876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714348" y="50006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4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rot="16200000" flipH="1">
            <a:off x="2357422" y="5286388"/>
            <a:ext cx="214314" cy="7143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2357422" y="55007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5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>
            <a:off x="3571868" y="4071942"/>
            <a:ext cx="214314" cy="7143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3857620" y="40719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6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82" name="Picture 8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5500702"/>
            <a:ext cx="323850" cy="676275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1142984"/>
            <a:ext cx="2320863" cy="642942"/>
          </a:xfrm>
          <a:prstGeom prst="rect">
            <a:avLst/>
          </a:prstGeom>
          <a:noFill/>
        </p:spPr>
      </p:pic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8" name="Picture 14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2643182"/>
            <a:ext cx="3632225" cy="642942"/>
          </a:xfrm>
          <a:prstGeom prst="rect">
            <a:avLst/>
          </a:prstGeom>
          <a:noFill/>
        </p:spPr>
      </p:pic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21" name="Picture 17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3429000"/>
            <a:ext cx="2286016" cy="651081"/>
          </a:xfrm>
          <a:prstGeom prst="rect">
            <a:avLst/>
          </a:prstGeom>
          <a:noFill/>
        </p:spPr>
      </p:pic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24" name="Picture 20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4786322"/>
            <a:ext cx="3429024" cy="716978"/>
          </a:xfrm>
          <a:prstGeom prst="rect">
            <a:avLst/>
          </a:prstGeom>
          <a:noFill/>
        </p:spPr>
      </p:pic>
      <p:sp>
        <p:nvSpPr>
          <p:cNvPr id="21526" name="Rectangle 22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27" name="Picture 23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5643578"/>
            <a:ext cx="2428892" cy="707146"/>
          </a:xfrm>
          <a:prstGeom prst="rect">
            <a:avLst/>
          </a:prstGeom>
          <a:noFill/>
        </p:spPr>
      </p:pic>
      <p:sp>
        <p:nvSpPr>
          <p:cNvPr id="21529" name="Rectangle 25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 rot="5400000">
            <a:off x="1857356" y="3857628"/>
            <a:ext cx="2428892" cy="0"/>
          </a:xfrm>
          <a:prstGeom prst="line">
            <a:avLst/>
          </a:prstGeom>
          <a:ln>
            <a:solidFill>
              <a:srgbClr val="46ED0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3214678" y="492919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46ED03"/>
                </a:solidFill>
              </a:rPr>
              <a:t>-1</a:t>
            </a:r>
            <a:endParaRPr lang="ru-RU" b="1" dirty="0">
              <a:solidFill>
                <a:srgbClr val="46ED03"/>
              </a:solidFill>
            </a:endParaRPr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>
            <a:off x="3000364" y="5000636"/>
            <a:ext cx="171449" cy="152400"/>
          </a:xfrm>
          <a:prstGeom prst="line">
            <a:avLst/>
          </a:prstGeom>
          <a:ln w="25400">
            <a:solidFill>
              <a:srgbClr val="46ED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5400000">
            <a:off x="142844" y="3857628"/>
            <a:ext cx="2714644" cy="0"/>
          </a:xfrm>
          <a:prstGeom prst="line">
            <a:avLst/>
          </a:prstGeom>
          <a:ln>
            <a:solidFill>
              <a:srgbClr val="46ED0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5400000">
            <a:off x="1393009" y="5107793"/>
            <a:ext cx="214314" cy="142876"/>
          </a:xfrm>
          <a:prstGeom prst="line">
            <a:avLst/>
          </a:prstGeom>
          <a:ln w="25400">
            <a:solidFill>
              <a:srgbClr val="46ED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1428728" y="5357826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46ED03"/>
                </a:solidFill>
              </a:rPr>
              <a:t>-2</a:t>
            </a:r>
            <a:endParaRPr lang="ru-RU" b="1" dirty="0">
              <a:solidFill>
                <a:srgbClr val="46ED03"/>
              </a:solidFill>
            </a:endParaRPr>
          </a:p>
        </p:txBody>
      </p:sp>
      <p:cxnSp>
        <p:nvCxnSpPr>
          <p:cNvPr id="85" name="Прямая соединительная линия 84"/>
          <p:cNvCxnSpPr/>
          <p:nvPr/>
        </p:nvCxnSpPr>
        <p:spPr>
          <a:xfrm flipV="1">
            <a:off x="571472" y="4071942"/>
            <a:ext cx="214314" cy="71438"/>
          </a:xfrm>
          <a:prstGeom prst="line">
            <a:avLst/>
          </a:prstGeom>
          <a:ln w="25400">
            <a:solidFill>
              <a:srgbClr val="46ED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42844" y="3929066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46ED03"/>
                </a:solidFill>
              </a:rPr>
              <a:t>-3</a:t>
            </a:r>
            <a:endParaRPr lang="ru-RU" b="1" dirty="0">
              <a:solidFill>
                <a:srgbClr val="46ED03"/>
              </a:solidFill>
            </a:endParaRPr>
          </a:p>
        </p:txBody>
      </p:sp>
      <p:cxnSp>
        <p:nvCxnSpPr>
          <p:cNvPr id="88" name="Прямая соединительная линия 87"/>
          <p:cNvCxnSpPr>
            <a:endCxn id="33" idx="1"/>
          </p:cNvCxnSpPr>
          <p:nvPr/>
        </p:nvCxnSpPr>
        <p:spPr>
          <a:xfrm rot="16200000" flipV="1">
            <a:off x="36263" y="3872383"/>
            <a:ext cx="2172744" cy="40682"/>
          </a:xfrm>
          <a:prstGeom prst="line">
            <a:avLst/>
          </a:prstGeom>
          <a:ln w="9525">
            <a:solidFill>
              <a:srgbClr val="46ED0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642910" y="242886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46ED03"/>
                </a:solidFill>
              </a:rPr>
              <a:t>-4</a:t>
            </a:r>
            <a:endParaRPr lang="ru-RU" b="1" dirty="0">
              <a:solidFill>
                <a:srgbClr val="46ED03"/>
              </a:solidFill>
            </a:endParaRPr>
          </a:p>
        </p:txBody>
      </p:sp>
      <p:cxnSp>
        <p:nvCxnSpPr>
          <p:cNvPr id="91" name="Прямая соединительная линия 90"/>
          <p:cNvCxnSpPr/>
          <p:nvPr/>
        </p:nvCxnSpPr>
        <p:spPr>
          <a:xfrm>
            <a:off x="1000100" y="2714620"/>
            <a:ext cx="214314" cy="142876"/>
          </a:xfrm>
          <a:prstGeom prst="line">
            <a:avLst/>
          </a:prstGeom>
          <a:ln w="25400">
            <a:solidFill>
              <a:srgbClr val="46ED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rot="5400000" flipH="1" flipV="1">
            <a:off x="1035819" y="3893347"/>
            <a:ext cx="2928958" cy="0"/>
          </a:xfrm>
          <a:prstGeom prst="line">
            <a:avLst/>
          </a:prstGeom>
          <a:ln>
            <a:solidFill>
              <a:srgbClr val="46ED0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rot="5400000" flipH="1" flipV="1">
            <a:off x="2393141" y="2321711"/>
            <a:ext cx="214314" cy="142876"/>
          </a:xfrm>
          <a:prstGeom prst="line">
            <a:avLst/>
          </a:prstGeom>
          <a:ln w="25400">
            <a:solidFill>
              <a:srgbClr val="46ED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2500298" y="200024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46ED03"/>
                </a:solidFill>
              </a:rPr>
              <a:t>-5</a:t>
            </a:r>
            <a:endParaRPr lang="ru-RU" b="1" dirty="0">
              <a:solidFill>
                <a:srgbClr val="46ED03"/>
              </a:solidFill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flipV="1">
            <a:off x="3571868" y="3571876"/>
            <a:ext cx="214314" cy="142876"/>
          </a:xfrm>
          <a:prstGeom prst="line">
            <a:avLst/>
          </a:prstGeom>
          <a:ln w="25400">
            <a:solidFill>
              <a:srgbClr val="46ED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3857620" y="335756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46ED03"/>
                </a:solidFill>
              </a:rPr>
              <a:t>-6</a:t>
            </a:r>
            <a:endParaRPr lang="ru-RU" b="1" dirty="0">
              <a:solidFill>
                <a:srgbClr val="46ED03"/>
              </a:solidFill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428604"/>
            <a:ext cx="3667645" cy="542908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500"/>
                            </p:stCondLst>
                            <p:childTnLst>
                              <p:par>
                                <p:cTn id="1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500"/>
                            </p:stCondLst>
                            <p:childTnLst>
                              <p:par>
                                <p:cTn id="1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000"/>
                            </p:stCondLst>
                            <p:childTnLst>
                              <p:par>
                                <p:cTn id="1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500"/>
                            </p:stCondLst>
                            <p:childTnLst>
                              <p:par>
                                <p:cTn id="1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4000"/>
                            </p:stCondLst>
                            <p:childTnLst>
                              <p:par>
                                <p:cTn id="1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4500"/>
                            </p:stCondLst>
                            <p:childTnLst>
                              <p:par>
                                <p:cTn id="16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500"/>
                            </p:stCondLst>
                            <p:childTnLst>
                              <p:par>
                                <p:cTn id="17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6000"/>
                            </p:stCondLst>
                            <p:childTnLst>
                              <p:par>
                                <p:cTn id="17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61" grpId="0"/>
      <p:bldP spid="65" grpId="0"/>
      <p:bldP spid="68" grpId="0"/>
      <p:bldP spid="74" grpId="0"/>
      <p:bldP spid="81" grpId="0"/>
      <p:bldP spid="69" grpId="0"/>
      <p:bldP spid="79" grpId="0"/>
      <p:bldP spid="86" grpId="0"/>
      <p:bldP spid="89" grpId="0"/>
      <p:bldP spid="100" grpId="0"/>
      <p:bldP spid="10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197</Words>
  <Application>Microsoft Office PowerPoint</Application>
  <PresentationFormat>Экран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BEST</cp:lastModifiedBy>
  <cp:revision>40</cp:revision>
  <dcterms:created xsi:type="dcterms:W3CDTF">2012-11-07T22:12:51Z</dcterms:created>
  <dcterms:modified xsi:type="dcterms:W3CDTF">2012-11-22T20:32:41Z</dcterms:modified>
</cp:coreProperties>
</file>