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6" r:id="rId4"/>
    <p:sldId id="277" r:id="rId5"/>
    <p:sldId id="287" r:id="rId6"/>
    <p:sldId id="278" r:id="rId7"/>
    <p:sldId id="286" r:id="rId8"/>
    <p:sldId id="282" r:id="rId9"/>
    <p:sldId id="294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71677"/>
            <a:ext cx="7772400" cy="2214579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Деление десятичных дробей на натуральное число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14290"/>
            <a:ext cx="7772400" cy="11997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средняя общеобразовательная школа №30 имени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А.И.Колдунова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857760"/>
            <a:ext cx="2552700" cy="304800"/>
          </a:xfrm>
          <a:prstGeom prst="rect">
            <a:avLst/>
          </a:prstGeom>
          <a:noFill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786454"/>
            <a:ext cx="1828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П.35,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№1375(2столбик),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№1376,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№1377.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Домашнее</a:t>
            </a:r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sz="6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3929058" y="4643446"/>
            <a:ext cx="3954526" cy="1969717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УДАЧИ!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7889" name="Рисунок 30" descr="AG0021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429000"/>
            <a:ext cx="2214578" cy="235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Отрабатывать умения и навыки выполнения  деления десятичной дроби на натуральное число;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самостоятельность в деятельности;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интерес к математике.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290" y="3929066"/>
            <a:ext cx="32147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00298" y="785794"/>
            <a:ext cx="476091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Выполни действия:</a:t>
            </a:r>
          </a:p>
        </p:txBody>
      </p:sp>
      <p:sp>
        <p:nvSpPr>
          <p:cNvPr id="20484" name="Rectangle 14"/>
          <p:cNvSpPr>
            <a:spLocks noChangeArrowheads="1"/>
          </p:cNvSpPr>
          <p:nvPr/>
        </p:nvSpPr>
        <p:spPr bwMode="auto">
          <a:xfrm>
            <a:off x="4940300" y="3200400"/>
            <a:ext cx="1841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ru-RU" sz="4400" b="1">
              <a:latin typeface="Book Antiqua" pitchFamily="18" charset="0"/>
            </a:endParaRPr>
          </a:p>
        </p:txBody>
      </p:sp>
      <p:pic>
        <p:nvPicPr>
          <p:cNvPr id="20486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9" descr="14be1998085792dee7443eea6426cf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500702"/>
            <a:ext cx="1439863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20"/>
          <p:cNvSpPr txBox="1">
            <a:spLocks noChangeArrowheads="1"/>
          </p:cNvSpPr>
          <p:nvPr/>
        </p:nvSpPr>
        <p:spPr bwMode="auto">
          <a:xfrm>
            <a:off x="1743075" y="251777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>
              <a:latin typeface="Comic Sans MS" pitchFamily="66" charset="0"/>
            </a:endParaRPr>
          </a:p>
        </p:txBody>
      </p:sp>
      <p:sp>
        <p:nvSpPr>
          <p:cNvPr id="63513" name="AutoShape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305180" y="3747460"/>
            <a:ext cx="3219797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1,6:2=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4" name="AutoShape 26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5508625" y="1773238"/>
            <a:ext cx="2513013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10,6:2=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5" name="AutoShape 27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1762344" y="1789371"/>
            <a:ext cx="2513012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22,2:2=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6" name="AutoShape 28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2747256" y="4453550"/>
            <a:ext cx="3089275" cy="1603375"/>
          </a:xfrm>
          <a:prstGeom prst="wedgeEllipseCallout">
            <a:avLst>
              <a:gd name="adj1" fmla="val 11481"/>
              <a:gd name="adj2" fmla="val -48171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32,2:2=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7" name="AutoShape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6084888" y="3789363"/>
            <a:ext cx="2513012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4,4:4=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3" grpId="0" build="allAtOnce" animBg="1"/>
      <p:bldP spid="63514" grpId="0" build="allAtOnce" animBg="1"/>
      <p:bldP spid="63515" grpId="0" build="allAtOnce" animBg="1"/>
      <p:bldP spid="63516" grpId="0" build="allAtOnce" animBg="1"/>
      <p:bldP spid="63517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00298" y="785794"/>
            <a:ext cx="476091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Выполни действия:</a:t>
            </a:r>
          </a:p>
        </p:txBody>
      </p:sp>
      <p:sp>
        <p:nvSpPr>
          <p:cNvPr id="20484" name="Rectangle 14"/>
          <p:cNvSpPr>
            <a:spLocks noChangeArrowheads="1"/>
          </p:cNvSpPr>
          <p:nvPr/>
        </p:nvSpPr>
        <p:spPr bwMode="auto">
          <a:xfrm>
            <a:off x="4940300" y="3200400"/>
            <a:ext cx="1841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ru-RU" sz="4400" b="1">
              <a:latin typeface="Book Antiqua" pitchFamily="18" charset="0"/>
            </a:endParaRPr>
          </a:p>
        </p:txBody>
      </p:sp>
      <p:pic>
        <p:nvPicPr>
          <p:cNvPr id="20486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9" descr="14be1998085792dee7443eea6426cf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500702"/>
            <a:ext cx="1439863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20"/>
          <p:cNvSpPr txBox="1">
            <a:spLocks noChangeArrowheads="1"/>
          </p:cNvSpPr>
          <p:nvPr/>
        </p:nvSpPr>
        <p:spPr bwMode="auto">
          <a:xfrm>
            <a:off x="1743075" y="251777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>
              <a:latin typeface="Comic Sans MS" pitchFamily="66" charset="0"/>
            </a:endParaRPr>
          </a:p>
        </p:txBody>
      </p:sp>
      <p:sp>
        <p:nvSpPr>
          <p:cNvPr id="63513" name="AutoShape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305180" y="3747460"/>
            <a:ext cx="3219797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14,5·0,01=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4" name="AutoShape 26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5508625" y="1773238"/>
            <a:ext cx="2513013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12,7·0,01=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5" name="AutoShape 27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1762344" y="1789371"/>
            <a:ext cx="2513012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13,1·0,01=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6" name="AutoShape 28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2747256" y="4453550"/>
            <a:ext cx="3089275" cy="1603375"/>
          </a:xfrm>
          <a:prstGeom prst="wedgeEllipseCallout">
            <a:avLst>
              <a:gd name="adj1" fmla="val 11481"/>
              <a:gd name="adj2" fmla="val -48171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27,5·0,01=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7" name="AutoShape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6084888" y="3789363"/>
            <a:ext cx="2513012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26,5·0,01=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3" grpId="0" build="allAtOnce" animBg="1"/>
      <p:bldP spid="63514" grpId="0" build="allAtOnce" animBg="1"/>
      <p:bldP spid="63515" grpId="0" build="allAtOnce" animBg="1"/>
      <p:bldP spid="63516" grpId="0" build="allAtOnce" animBg="1"/>
      <p:bldP spid="6351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00298" y="785794"/>
            <a:ext cx="476091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Выполни действия:</a:t>
            </a:r>
          </a:p>
        </p:txBody>
      </p:sp>
      <p:sp>
        <p:nvSpPr>
          <p:cNvPr id="20484" name="Rectangle 14"/>
          <p:cNvSpPr>
            <a:spLocks noChangeArrowheads="1"/>
          </p:cNvSpPr>
          <p:nvPr/>
        </p:nvSpPr>
        <p:spPr bwMode="auto">
          <a:xfrm>
            <a:off x="4940300" y="3200400"/>
            <a:ext cx="1841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ru-RU" sz="4400" b="1">
              <a:latin typeface="Book Antiqua" pitchFamily="18" charset="0"/>
            </a:endParaRPr>
          </a:p>
        </p:txBody>
      </p:sp>
      <p:pic>
        <p:nvPicPr>
          <p:cNvPr id="20486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9" descr="14be1998085792dee7443eea6426cf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500702"/>
            <a:ext cx="1439863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20"/>
          <p:cNvSpPr txBox="1">
            <a:spLocks noChangeArrowheads="1"/>
          </p:cNvSpPr>
          <p:nvPr/>
        </p:nvSpPr>
        <p:spPr bwMode="auto">
          <a:xfrm>
            <a:off x="1743075" y="251777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>
              <a:latin typeface="Comic Sans MS" pitchFamily="66" charset="0"/>
            </a:endParaRPr>
          </a:p>
        </p:txBody>
      </p:sp>
      <p:sp>
        <p:nvSpPr>
          <p:cNvPr id="63513" name="AutoShape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305180" y="3747460"/>
            <a:ext cx="3219797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0,245·10=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4" name="AutoShape 26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5508625" y="1773238"/>
            <a:ext cx="2513013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0,427·10=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5" name="AutoShape 27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1762344" y="1789371"/>
            <a:ext cx="2513012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0,131·10=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6" name="AutoShape 28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2747256" y="4453550"/>
            <a:ext cx="3089275" cy="1603375"/>
          </a:xfrm>
          <a:prstGeom prst="wedgeEllipseCallout">
            <a:avLst>
              <a:gd name="adj1" fmla="val 11481"/>
              <a:gd name="adj2" fmla="val -48171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0,3075·10=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7" name="AutoShape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6084888" y="3789363"/>
            <a:ext cx="2513012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0,5065·10=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3" grpId="0" build="allAtOnce" animBg="1"/>
      <p:bldP spid="63514" grpId="0" build="allAtOnce" animBg="1"/>
      <p:bldP spid="63515" grpId="0" build="allAtOnce" animBg="1"/>
      <p:bldP spid="63516" grpId="0" build="allAtOnce" animBg="1"/>
      <p:bldP spid="63517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1340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Выполнение упражнений по теме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Picture 19" descr="14be1998085792dee7443eea6426cf0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0145" y="4500570"/>
            <a:ext cx="253385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7" name="Рисунок 4" descr="AG0001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261815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Рисунок 2" descr="n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500174"/>
            <a:ext cx="1676405" cy="278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Рисунок 8" descr="J007619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071810"/>
            <a:ext cx="2074672" cy="331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Рисунок 9" descr="J007619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2214554"/>
            <a:ext cx="178595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ДМ №№ 280(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а-е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страница 46.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4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643446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428604"/>
            <a:ext cx="5000660" cy="269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928670"/>
            <a:ext cx="247413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286124"/>
            <a:ext cx="247137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3357562"/>
            <a:ext cx="509395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845</TotalTime>
  <Words>112</Words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Деление десятичных дробей на натуральное число</vt:lpstr>
      <vt:lpstr>Цели урока:</vt:lpstr>
      <vt:lpstr>Слайд 3</vt:lpstr>
      <vt:lpstr>Слайд 4</vt:lpstr>
      <vt:lpstr>Слайд 5</vt:lpstr>
      <vt:lpstr>Выполнение упражнений по теме</vt:lpstr>
      <vt:lpstr>Физкультминутка</vt:lpstr>
      <vt:lpstr>Самостоятельная работа</vt:lpstr>
      <vt:lpstr>Слайд 9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Кутоманова Е.М.</cp:lastModifiedBy>
  <cp:revision>88</cp:revision>
  <dcterms:modified xsi:type="dcterms:W3CDTF">2013-03-06T08:30:00Z</dcterms:modified>
</cp:coreProperties>
</file>