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6" r:id="rId4"/>
    <p:sldId id="277" r:id="rId5"/>
    <p:sldId id="287" r:id="rId6"/>
    <p:sldId id="278" r:id="rId7"/>
    <p:sldId id="288" r:id="rId8"/>
    <p:sldId id="289" r:id="rId9"/>
    <p:sldId id="286" r:id="rId10"/>
    <p:sldId id="282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71677"/>
            <a:ext cx="7772400" cy="2214579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Умножение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десятичных дробей на натуральное число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14290"/>
            <a:ext cx="7772400" cy="119970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средняя общеобразовательная школа №30 имени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А.И.Колдунова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4857760"/>
            <a:ext cx="2552700" cy="304800"/>
          </a:xfrm>
          <a:prstGeom prst="rect">
            <a:avLst/>
          </a:prstGeom>
          <a:noFill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786454"/>
            <a:ext cx="1828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ДМ №№ 267,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268,269.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 вариант – страница 20.</a:t>
            </a:r>
          </a:p>
          <a:p>
            <a:pPr algn="ctr"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 вариант – страница45.</a:t>
            </a:r>
          </a:p>
          <a:p>
            <a:pPr algn="ctr">
              <a:buNone/>
            </a:pP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sz="4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8" descr="4b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643446"/>
            <a:ext cx="200026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П.34,</a:t>
            </a: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№1330(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д,е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№1333,</a:t>
            </a: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№1335.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Домашнее</a:t>
            </a:r>
            <a:r>
              <a:rPr lang="ru-RU" sz="60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</a:t>
            </a:r>
            <a:endParaRPr lang="ru-RU" sz="6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3929058" y="4643446"/>
            <a:ext cx="3954526" cy="1969717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УДАЧИ!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7889" name="Рисунок 30" descr="AG0021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71678"/>
            <a:ext cx="2214578" cy="235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Отрабатывать умения и навыки выполнения  умножения десятичной дроби на натуральное число;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Развивать самостоятельность в деятельности;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Развивать интерес к математике.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8" descr="4b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290" y="3929066"/>
            <a:ext cx="321471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500298" y="785794"/>
            <a:ext cx="476091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Выполни действия:</a:t>
            </a:r>
          </a:p>
        </p:txBody>
      </p:sp>
      <p:sp>
        <p:nvSpPr>
          <p:cNvPr id="20484" name="Rectangle 14"/>
          <p:cNvSpPr>
            <a:spLocks noChangeArrowheads="1"/>
          </p:cNvSpPr>
          <p:nvPr/>
        </p:nvSpPr>
        <p:spPr bwMode="auto">
          <a:xfrm>
            <a:off x="4940300" y="3200400"/>
            <a:ext cx="18415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endParaRPr lang="ru-RU" sz="4400" b="1">
              <a:latin typeface="Book Antiqua" pitchFamily="18" charset="0"/>
            </a:endParaRPr>
          </a:p>
        </p:txBody>
      </p:sp>
      <p:pic>
        <p:nvPicPr>
          <p:cNvPr id="20486" name="Picture 18" descr="4b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5888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9" descr="14be1998085792dee7443eea6426cf0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5500702"/>
            <a:ext cx="1439863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 Box 20"/>
          <p:cNvSpPr txBox="1">
            <a:spLocks noChangeArrowheads="1"/>
          </p:cNvSpPr>
          <p:nvPr/>
        </p:nvSpPr>
        <p:spPr bwMode="auto">
          <a:xfrm>
            <a:off x="1743075" y="2517775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>
              <a:latin typeface="Comic Sans MS" pitchFamily="66" charset="0"/>
            </a:endParaRPr>
          </a:p>
        </p:txBody>
      </p:sp>
      <p:sp>
        <p:nvSpPr>
          <p:cNvPr id="63513" name="AutoShape 2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305180" y="3747460"/>
            <a:ext cx="3219797" cy="1603375"/>
          </a:xfrm>
          <a:prstGeom prst="wedgeEllipseCallout">
            <a:avLst>
              <a:gd name="adj1" fmla="val 3630"/>
              <a:gd name="adj2" fmla="val -50412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1,5·10=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3514" name="AutoShape 26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5508625" y="1773238"/>
            <a:ext cx="2513013" cy="1603375"/>
          </a:xfrm>
          <a:prstGeom prst="wedgeEllipseCallout">
            <a:avLst>
              <a:gd name="adj1" fmla="val 3630"/>
              <a:gd name="adj2" fmla="val -50412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3,7·10=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3515" name="AutoShape 27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1762344" y="1789371"/>
            <a:ext cx="2513012" cy="1603375"/>
          </a:xfrm>
          <a:prstGeom prst="wedgeEllipseCallout">
            <a:avLst>
              <a:gd name="adj1" fmla="val 3630"/>
              <a:gd name="adj2" fmla="val -50412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2,1·10=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3516" name="AutoShape 28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2747256" y="4453550"/>
            <a:ext cx="3089275" cy="1603375"/>
          </a:xfrm>
          <a:prstGeom prst="wedgeEllipseCallout">
            <a:avLst>
              <a:gd name="adj1" fmla="val 11481"/>
              <a:gd name="adj2" fmla="val -48171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2,5·10=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3517" name="AutoShape 29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6084888" y="3789363"/>
            <a:ext cx="2513012" cy="1603375"/>
          </a:xfrm>
          <a:prstGeom prst="wedgeEllipseCallout">
            <a:avLst>
              <a:gd name="adj1" fmla="val 3630"/>
              <a:gd name="adj2" fmla="val -50412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3,5·10=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3" grpId="0" build="allAtOnce" animBg="1"/>
      <p:bldP spid="63514" grpId="0" build="allAtOnce" animBg="1"/>
      <p:bldP spid="63515" grpId="0" build="allAtOnce" animBg="1"/>
      <p:bldP spid="63516" grpId="0" build="allAtOnce" animBg="1"/>
      <p:bldP spid="63517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500298" y="785794"/>
            <a:ext cx="476091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Выполни действия:</a:t>
            </a:r>
          </a:p>
        </p:txBody>
      </p:sp>
      <p:sp>
        <p:nvSpPr>
          <p:cNvPr id="20484" name="Rectangle 14"/>
          <p:cNvSpPr>
            <a:spLocks noChangeArrowheads="1"/>
          </p:cNvSpPr>
          <p:nvPr/>
        </p:nvSpPr>
        <p:spPr bwMode="auto">
          <a:xfrm>
            <a:off x="4940300" y="3200400"/>
            <a:ext cx="18415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endParaRPr lang="ru-RU" sz="4400" b="1">
              <a:latin typeface="Book Antiqua" pitchFamily="18" charset="0"/>
            </a:endParaRPr>
          </a:p>
        </p:txBody>
      </p:sp>
      <p:pic>
        <p:nvPicPr>
          <p:cNvPr id="20486" name="Picture 18" descr="4b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5888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9" descr="14be1998085792dee7443eea6426cf0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5500702"/>
            <a:ext cx="1439863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 Box 20"/>
          <p:cNvSpPr txBox="1">
            <a:spLocks noChangeArrowheads="1"/>
          </p:cNvSpPr>
          <p:nvPr/>
        </p:nvSpPr>
        <p:spPr bwMode="auto">
          <a:xfrm>
            <a:off x="1743075" y="2517775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>
              <a:latin typeface="Comic Sans MS" pitchFamily="66" charset="0"/>
            </a:endParaRPr>
          </a:p>
        </p:txBody>
      </p:sp>
      <p:sp>
        <p:nvSpPr>
          <p:cNvPr id="63513" name="AutoShape 2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305180" y="3747460"/>
            <a:ext cx="3219797" cy="1603375"/>
          </a:xfrm>
          <a:prstGeom prst="wedgeEllipseCallout">
            <a:avLst>
              <a:gd name="adj1" fmla="val 3630"/>
              <a:gd name="adj2" fmla="val -50412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4,5·100=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3514" name="AutoShape 26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5508625" y="1773238"/>
            <a:ext cx="2513013" cy="1603375"/>
          </a:xfrm>
          <a:prstGeom prst="wedgeEllipseCallout">
            <a:avLst>
              <a:gd name="adj1" fmla="val 3630"/>
              <a:gd name="adj2" fmla="val -50412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2,7·100=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3515" name="AutoShape 27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1762344" y="1789371"/>
            <a:ext cx="2513012" cy="1603375"/>
          </a:xfrm>
          <a:prstGeom prst="wedgeEllipseCallout">
            <a:avLst>
              <a:gd name="adj1" fmla="val 3630"/>
              <a:gd name="adj2" fmla="val -50412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3,1·100=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3516" name="AutoShape 28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2747256" y="4453550"/>
            <a:ext cx="3089275" cy="1603375"/>
          </a:xfrm>
          <a:prstGeom prst="wedgeEllipseCallout">
            <a:avLst>
              <a:gd name="adj1" fmla="val 11481"/>
              <a:gd name="adj2" fmla="val -48171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7,5·100=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3517" name="AutoShape 29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6084888" y="3789363"/>
            <a:ext cx="2513012" cy="1603375"/>
          </a:xfrm>
          <a:prstGeom prst="wedgeEllipseCallout">
            <a:avLst>
              <a:gd name="adj1" fmla="val 3630"/>
              <a:gd name="adj2" fmla="val -50412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6,5·100=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3" grpId="0" build="allAtOnce" animBg="1"/>
      <p:bldP spid="63514" grpId="0" build="allAtOnce" animBg="1"/>
      <p:bldP spid="63515" grpId="0" build="allAtOnce" animBg="1"/>
      <p:bldP spid="63516" grpId="0" build="allAtOnce" animBg="1"/>
      <p:bldP spid="63517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500298" y="785794"/>
            <a:ext cx="476091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Выполни действия:</a:t>
            </a:r>
          </a:p>
        </p:txBody>
      </p:sp>
      <p:sp>
        <p:nvSpPr>
          <p:cNvPr id="20484" name="Rectangle 14"/>
          <p:cNvSpPr>
            <a:spLocks noChangeArrowheads="1"/>
          </p:cNvSpPr>
          <p:nvPr/>
        </p:nvSpPr>
        <p:spPr bwMode="auto">
          <a:xfrm>
            <a:off x="4940300" y="3200400"/>
            <a:ext cx="18415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endParaRPr lang="ru-RU" sz="4400" b="1">
              <a:latin typeface="Book Antiqua" pitchFamily="18" charset="0"/>
            </a:endParaRPr>
          </a:p>
        </p:txBody>
      </p:sp>
      <p:pic>
        <p:nvPicPr>
          <p:cNvPr id="20486" name="Picture 18" descr="4b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5888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9" descr="14be1998085792dee7443eea6426cf0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5500702"/>
            <a:ext cx="1439863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 Box 20"/>
          <p:cNvSpPr txBox="1">
            <a:spLocks noChangeArrowheads="1"/>
          </p:cNvSpPr>
          <p:nvPr/>
        </p:nvSpPr>
        <p:spPr bwMode="auto">
          <a:xfrm>
            <a:off x="1743075" y="2517775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ru-RU">
              <a:latin typeface="Comic Sans MS" pitchFamily="66" charset="0"/>
            </a:endParaRPr>
          </a:p>
        </p:txBody>
      </p:sp>
      <p:sp>
        <p:nvSpPr>
          <p:cNvPr id="63513" name="AutoShape 2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305180" y="3747460"/>
            <a:ext cx="3219797" cy="1603375"/>
          </a:xfrm>
          <a:prstGeom prst="wedgeEllipseCallout">
            <a:avLst>
              <a:gd name="adj1" fmla="val 3630"/>
              <a:gd name="adj2" fmla="val -50412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0,45·100=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3514" name="AutoShape 26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5508625" y="1773238"/>
            <a:ext cx="2513013" cy="1603375"/>
          </a:xfrm>
          <a:prstGeom prst="wedgeEllipseCallout">
            <a:avLst>
              <a:gd name="adj1" fmla="val 3630"/>
              <a:gd name="adj2" fmla="val -50412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0,27·100=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3515" name="AutoShape 27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1762344" y="1789371"/>
            <a:ext cx="2513012" cy="1603375"/>
          </a:xfrm>
          <a:prstGeom prst="wedgeEllipseCallout">
            <a:avLst>
              <a:gd name="adj1" fmla="val 3630"/>
              <a:gd name="adj2" fmla="val -50412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0,31·100=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3516" name="AutoShape 28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2747256" y="4453550"/>
            <a:ext cx="3089275" cy="1603375"/>
          </a:xfrm>
          <a:prstGeom prst="wedgeEllipseCallout">
            <a:avLst>
              <a:gd name="adj1" fmla="val 11481"/>
              <a:gd name="adj2" fmla="val -48171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0,075·100=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3517" name="AutoShape 29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9677615">
            <a:off x="6084888" y="3789363"/>
            <a:ext cx="2513012" cy="1603375"/>
          </a:xfrm>
          <a:prstGeom prst="wedgeEllipseCallout">
            <a:avLst>
              <a:gd name="adj1" fmla="val 3630"/>
              <a:gd name="adj2" fmla="val -50412"/>
            </a:avLst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</p:spPr>
        <p:txBody>
          <a:bodyPr rot="10800000"/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</a:rPr>
              <a:t>0,065·100=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35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3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35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351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3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351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3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351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63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13" grpId="0" build="allAtOnce" animBg="1"/>
      <p:bldP spid="63514" grpId="0" build="allAtOnce" animBg="1"/>
      <p:bldP spid="63515" grpId="0" build="allAtOnce" animBg="1"/>
      <p:bldP spid="63516" grpId="0" build="allAtOnce" animBg="1"/>
      <p:bldP spid="63517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Выполним  №1310 доделать.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Выполнение упражнений по теме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00240"/>
            <a:ext cx="321370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643182"/>
            <a:ext cx="3085685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7" y="3286124"/>
            <a:ext cx="3099931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3929066"/>
            <a:ext cx="30940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4500570"/>
            <a:ext cx="2921193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00100" y="5143512"/>
            <a:ext cx="3085621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43438" y="2000240"/>
            <a:ext cx="373327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143504" y="2643182"/>
            <a:ext cx="327606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214941" y="3286124"/>
            <a:ext cx="3337031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214942" y="3857628"/>
            <a:ext cx="374049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072066" y="4429132"/>
            <a:ext cx="385889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0,65·3=1,95(кг) съел Пятачок.</a:t>
            </a:r>
          </a:p>
          <a:p>
            <a:pPr marL="624078" indent="-51435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0,84·10=8,4(кг) съел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Винни-Пух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8,4+1,95=10,35(кг) съели вместе.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8,4-1,95=6,45(кг)съел больше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Винни-Пух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10,35 кг, на 6,45 кг.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Выполним № 1313.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1,4·3=4,2(ч) – на 3 прибора.</a:t>
            </a:r>
          </a:p>
          <a:p>
            <a:pPr marL="624078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1,4-0,6=0,8(ч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на прибор 2 вида.</a:t>
            </a:r>
          </a:p>
          <a:p>
            <a:pPr marL="624078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0,8·5=4(ч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на приборы 2 вида.</a:t>
            </a:r>
          </a:p>
          <a:p>
            <a:pPr marL="624078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4+4,2=8,2(ч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)- всего.</a:t>
            </a:r>
          </a:p>
          <a:p>
            <a:pPr marL="624078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Ответ: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8,2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Выполним №1314.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Физкультминутка</a:t>
            </a:r>
            <a:endParaRPr lang="ru-RU" b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107" name="Рисунок 4" descr="AG0001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261815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Рисунок 2" descr="n0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1500174"/>
            <a:ext cx="1676405" cy="278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Рисунок 8" descr="J007619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3071810"/>
            <a:ext cx="2074672" cy="331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0" name="Рисунок 9" descr="J007619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2214554"/>
            <a:ext cx="178595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709</TotalTime>
  <Words>204</Words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Умножение десятичных дробей на натуральное число</vt:lpstr>
      <vt:lpstr>Цели урока:</vt:lpstr>
      <vt:lpstr>Слайд 3</vt:lpstr>
      <vt:lpstr>Слайд 4</vt:lpstr>
      <vt:lpstr>Слайд 5</vt:lpstr>
      <vt:lpstr>Выполнение упражнений по теме</vt:lpstr>
      <vt:lpstr>Выполним № 1313.</vt:lpstr>
      <vt:lpstr>Выполним №1314.</vt:lpstr>
      <vt:lpstr>Физкультминутка</vt:lpstr>
      <vt:lpstr>Самостоятельная работа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Кутоманова Е.М.</cp:lastModifiedBy>
  <cp:revision>66</cp:revision>
  <dcterms:modified xsi:type="dcterms:W3CDTF">2013-03-04T11:31:24Z</dcterms:modified>
</cp:coreProperties>
</file>