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7" r:id="rId4"/>
    <p:sldId id="288" r:id="rId5"/>
    <p:sldId id="289" r:id="rId6"/>
    <p:sldId id="276" r:id="rId7"/>
    <p:sldId id="277" r:id="rId8"/>
    <p:sldId id="278" r:id="rId9"/>
    <p:sldId id="280" r:id="rId10"/>
    <p:sldId id="281" r:id="rId11"/>
    <p:sldId id="283" r:id="rId12"/>
    <p:sldId id="284" r:id="rId13"/>
    <p:sldId id="285" r:id="rId14"/>
    <p:sldId id="286" r:id="rId15"/>
    <p:sldId id="28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7"/>
            <a:ext cx="7772400" cy="221457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десятичных дробей на натуральное число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№30 имени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А.И.Колдунова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857760"/>
            <a:ext cx="2552700" cy="3048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786454"/>
            <a:ext cx="1828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№1306 (2 столбик)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и)  (2,8+5,3)·12=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Выполнение упражнений по теме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1357322" cy="160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714620"/>
            <a:ext cx="1928826" cy="27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071678"/>
            <a:ext cx="928694" cy="4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№1306 (2 столбик)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к)  (8,7-4,3)·15=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Выполнение упражнений по теме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00305"/>
            <a:ext cx="1571636" cy="207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71743"/>
            <a:ext cx="1643074" cy="246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000240"/>
            <a:ext cx="52527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№1306 (2 столбик)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л)  (6,31+2,59)·25=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Выполнение упражнений по теме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271462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71744"/>
            <a:ext cx="22824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14620"/>
            <a:ext cx="1857388" cy="325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000240"/>
            <a:ext cx="141017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№1306 (2 столбик)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м)  (7,329-2,079)·14=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Выполнение упражнений по теме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271462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19893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928934"/>
            <a:ext cx="195783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000240"/>
            <a:ext cx="101114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Рисунок 4" descr="AG0001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2618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2" descr="n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00174"/>
            <a:ext cx="1676405" cy="27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8" descr="J00761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71810"/>
            <a:ext cx="2074672" cy="33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9" descr="J00761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14554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Выполним № 1309.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Выполним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1310а.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Выполним  № 1312.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71546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П.34,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№1330(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а-г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№1331,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№1332.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</a:t>
            </a:r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6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3207650" y="4490531"/>
            <a:ext cx="3954526" cy="1969717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УДАЧИ!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89" name="Рисунок 30" descr="AG002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214578" cy="23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Отрабатывать умения и навыки выполнения  умножения десятичной дроби на натуральное число;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самостоятельность в деятельности;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интерес к математике.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290" y="3929066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«5»- 11 человек: Колесникова,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Нижегородова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Пузырев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Подоляко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Овсянникова,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Репета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Зиновьева,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Пустынникова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Зацепина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Калимуллина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Матвиенко.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контрольной работы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«4»- 9 человек: Корнеева,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Петрова,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Чикиров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Володинский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Разумная,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Чищалов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Давыдова,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Рожко,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Макарова.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«3»-  4 человека: Лазуткин,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Степанова,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Баранюк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Коротков.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«2»- 1 человек:    Акулова.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0298" y="785794"/>
            <a:ext cx="476091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Выполни действия:</a:t>
            </a:r>
          </a:p>
        </p:txBody>
      </p:sp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4940300" y="3200400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sz="4400" b="1">
              <a:latin typeface="Book Antiqua" pitchFamily="18" charset="0"/>
            </a:endParaRPr>
          </a:p>
        </p:txBody>
      </p:sp>
      <p:pic>
        <p:nvPicPr>
          <p:cNvPr id="20486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500702"/>
            <a:ext cx="14398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1743075" y="2517775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>
              <a:latin typeface="Comic Sans MS" pitchFamily="66" charset="0"/>
            </a:endParaRPr>
          </a:p>
        </p:txBody>
      </p:sp>
      <p:sp>
        <p:nvSpPr>
          <p:cNvPr id="63513" name="AutoShape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305180" y="3747460"/>
            <a:ext cx="3219797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1,5·2=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514" name="AutoShape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5508625" y="1773238"/>
            <a:ext cx="2513013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3,7·2=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515" name="AutoShape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1762344" y="1789371"/>
            <a:ext cx="2513012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2,1·4=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516" name="AutoShap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2747256" y="4453550"/>
            <a:ext cx="3089275" cy="1603375"/>
          </a:xfrm>
          <a:prstGeom prst="wedgeEllipseCallout">
            <a:avLst>
              <a:gd name="adj1" fmla="val 11481"/>
              <a:gd name="adj2" fmla="val -48171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2,5·2=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517" name="AutoShape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6084888" y="3789363"/>
            <a:ext cx="2513012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3,5·2=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3" grpId="0" build="allAtOnce" animBg="1"/>
      <p:bldP spid="63514" grpId="0" build="allAtOnce" animBg="1"/>
      <p:bldP spid="63515" grpId="0" build="allAtOnce" animBg="1"/>
      <p:bldP spid="63516" grpId="0" build="allAtOnce" animBg="1"/>
      <p:bldP spid="6351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0298" y="785794"/>
            <a:ext cx="476091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Выполни действия:</a:t>
            </a:r>
          </a:p>
        </p:txBody>
      </p:sp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4940300" y="3200400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sz="4400" b="1">
              <a:latin typeface="Book Antiqua" pitchFamily="18" charset="0"/>
            </a:endParaRPr>
          </a:p>
        </p:txBody>
      </p:sp>
      <p:pic>
        <p:nvPicPr>
          <p:cNvPr id="20486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500702"/>
            <a:ext cx="14398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1743075" y="2517775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>
              <a:latin typeface="Comic Sans MS" pitchFamily="66" charset="0"/>
            </a:endParaRPr>
          </a:p>
        </p:txBody>
      </p:sp>
      <p:sp>
        <p:nvSpPr>
          <p:cNvPr id="63513" name="AutoShape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305180" y="3747460"/>
            <a:ext cx="3219797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4,5·2=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514" name="AutoShape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5508625" y="1773238"/>
            <a:ext cx="2513013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2,7·2=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515" name="AutoShape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1762344" y="1789371"/>
            <a:ext cx="2513012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3,1·4=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516" name="AutoShap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2747256" y="4453550"/>
            <a:ext cx="3089275" cy="1603375"/>
          </a:xfrm>
          <a:prstGeom prst="wedgeEllipseCallout">
            <a:avLst>
              <a:gd name="adj1" fmla="val 11481"/>
              <a:gd name="adj2" fmla="val -48171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7,5·2=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517" name="AutoShape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9677615">
            <a:off x="6084888" y="3789363"/>
            <a:ext cx="2513012" cy="1603375"/>
          </a:xfrm>
          <a:prstGeom prst="wedgeEllipseCallout">
            <a:avLst>
              <a:gd name="adj1" fmla="val 3630"/>
              <a:gd name="adj2" fmla="val -50412"/>
            </a:avLst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</a:rPr>
              <a:t>6,5·2=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35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35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3" grpId="0" build="allAtOnce" animBg="1"/>
      <p:bldP spid="63514" grpId="0" build="allAtOnce" animBg="1"/>
      <p:bldP spid="63515" grpId="0" build="allAtOnce" animBg="1"/>
      <p:bldP spid="63516" grpId="0" build="allAtOnce" animBg="1"/>
      <p:bldP spid="6351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№1306 (2 столбик)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ж) 4,55·6·7=4,55·42=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4,55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×  42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910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+1820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191,10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Выполнение упражнений по теме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14752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57224" y="3286124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57224" y="4214818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000240"/>
            <a:ext cx="1057275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Выполним №1306 (2 столбик)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12,344·15·16=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Выполнение упражнений по теме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1143008" cy="187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5" y="2500306"/>
            <a:ext cx="166197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39" y="2000240"/>
            <a:ext cx="160021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538</TotalTime>
  <Words>305</Words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Умножение десятичных дробей на натуральное число</vt:lpstr>
      <vt:lpstr>Цели урока:</vt:lpstr>
      <vt:lpstr>Итоги контрольной работы</vt:lpstr>
      <vt:lpstr>Слайд 4</vt:lpstr>
      <vt:lpstr>Слайд 5</vt:lpstr>
      <vt:lpstr>Слайд 6</vt:lpstr>
      <vt:lpstr>Слайд 7</vt:lpstr>
      <vt:lpstr>Выполнение упражнений по теме</vt:lpstr>
      <vt:lpstr>Выполнение упражнений по теме</vt:lpstr>
      <vt:lpstr>Выполнение упражнений по теме</vt:lpstr>
      <vt:lpstr>Выполнение упражнений по теме</vt:lpstr>
      <vt:lpstr>Выполнение упражнений по теме</vt:lpstr>
      <vt:lpstr>Выполнение упражнений по теме</vt:lpstr>
      <vt:lpstr>Физкультминутка</vt:lpstr>
      <vt:lpstr>Слайд 15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Кутоманова Е.М.</cp:lastModifiedBy>
  <cp:revision>52</cp:revision>
  <dcterms:modified xsi:type="dcterms:W3CDTF">2013-03-04T08:35:52Z</dcterms:modified>
</cp:coreProperties>
</file>