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7" r:id="rId5"/>
    <p:sldId id="276" r:id="rId6"/>
    <p:sldId id="263" r:id="rId7"/>
    <p:sldId id="264" r:id="rId8"/>
    <p:sldId id="265" r:id="rId9"/>
    <p:sldId id="266" r:id="rId10"/>
    <p:sldId id="267" r:id="rId11"/>
    <p:sldId id="272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7"/>
            <a:ext cx="7772400" cy="221457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десятичных дробей на натуральное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число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01.03.2013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№30 имени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А.И.Колдунова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857760"/>
            <a:ext cx="2552700" cy="3048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071802" y="6000768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Ногинский район 2013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16500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357429"/>
            <a:ext cx="2500330" cy="245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00305"/>
            <a:ext cx="1928826" cy="206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9" descr="14be1998085792dee7443eea6426cf0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857759"/>
            <a:ext cx="1357322" cy="12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4b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Рисунок 4" descr="AG0001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2618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2" descr="n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00174"/>
            <a:ext cx="1676405" cy="27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8" descr="J00761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71810"/>
            <a:ext cx="2074672" cy="33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9" descr="J00761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14554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Выполним №1307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а)3,69+3,69+3,69+3,69+3,69=3,69·5=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б)18,04+18,04+18,04+18,04+18,04+18,04=18,04·6=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357298"/>
            <a:ext cx="1571636" cy="196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4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-35721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00108"/>
            <a:ext cx="8985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357694"/>
            <a:ext cx="1785950" cy="18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786190"/>
            <a:ext cx="1279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Выполним № 1306( 1 столбик)- самостоятельно.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1500198" cy="177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192548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000108"/>
            <a:ext cx="18019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071546"/>
            <a:ext cx="19372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571876"/>
            <a:ext cx="2000264" cy="23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643314"/>
            <a:ext cx="2143140" cy="25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000504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86116" y="1481328"/>
            <a:ext cx="54006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Р=9,76·6;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9,76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×    6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58,56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 =58,56(см).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58,56 см.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Выполним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№ 1308</a:t>
            </a:r>
            <a:endParaRPr lang="ru-RU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642910" y="2143116"/>
            <a:ext cx="2286016" cy="22860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14414" y="4643446"/>
            <a:ext cx="11429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9,76см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868" y="3357562"/>
            <a:ext cx="12858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368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П.34,</a:t>
            </a: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№1330(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а-г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№1331.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</a:t>
            </a:r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6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20522922">
            <a:off x="4303420" y="4061903"/>
            <a:ext cx="3954526" cy="1969717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УДАЧИ!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89" name="Рисунок 30" descr="AG002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214578" cy="23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Выяснить, что значит умножить десятичную дробь на натуральное число;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Сформулировать правило умножения десятичной дроби на натуральное число, отрабатывать умения и навыки выполнения данного действия;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самостоятельность в деятельности;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интерес к математике.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290" y="3929066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№1301 </a:t>
            </a:r>
          </a:p>
          <a:p>
            <a:pPr marL="624078" indent="-51435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21,6</a:t>
            </a:r>
          </a:p>
          <a:p>
            <a:pPr marL="624078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+    4,9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26,5(км/ч)-скорость теплохода по течению.</a:t>
            </a:r>
          </a:p>
          <a:p>
            <a:pPr marL="624078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      21,6</a:t>
            </a:r>
          </a:p>
          <a:p>
            <a:pPr marL="624078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-       4,9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16,7(км/ч)-скорость теплохода против течения.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26,5 км/ч, 16,7 км/ч.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Проверим домашнее задание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00" y="2500306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85852" y="3929066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786322"/>
            <a:ext cx="1982832" cy="15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№1287б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№1298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1924050" cy="44767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736"/>
            <a:ext cx="1924050" cy="4476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000240"/>
            <a:ext cx="1924050" cy="44767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00306"/>
            <a:ext cx="2276475" cy="447675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3714752"/>
          <a:ext cx="6077585" cy="2208276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С недостатком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С избытком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Times New Roman"/>
                          <a:cs typeface="Times New Roman"/>
                        </a:rPr>
                        <a:t>3,97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Times New Roman"/>
                          <a:cs typeface="Times New Roman"/>
                        </a:rPr>
                        <a:t>12,609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Times New Roman"/>
                          <a:cs typeface="Times New Roman"/>
                        </a:rPr>
                        <a:t>10,394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Times New Roman"/>
                          <a:cs typeface="Times New Roman"/>
                        </a:rPr>
                        <a:t>1,057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000108"/>
            <a:ext cx="24433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0298" y="785794"/>
            <a:ext cx="476091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Выполни действия:</a:t>
            </a:r>
          </a:p>
        </p:txBody>
      </p:sp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4940300" y="3200400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sz="4400" b="1">
              <a:latin typeface="Book Antiqua" pitchFamily="18" charset="0"/>
            </a:endParaRPr>
          </a:p>
        </p:txBody>
      </p:sp>
      <p:pic>
        <p:nvPicPr>
          <p:cNvPr id="20486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500702"/>
            <a:ext cx="14398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1743075" y="2517775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>
              <a:latin typeface="Comic Sans MS" pitchFamily="66" charset="0"/>
            </a:endParaRPr>
          </a:p>
        </p:txBody>
      </p:sp>
      <p:sp>
        <p:nvSpPr>
          <p:cNvPr id="63513" name="AutoShape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305180" y="3747460"/>
            <a:ext cx="3219797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6,123-0,081</a:t>
            </a:r>
            <a:r>
              <a:rPr lang="ru-RU" sz="2400" dirty="0">
                <a:latin typeface="Times New Roman" pitchFamily="18" charset="0"/>
              </a:rPr>
              <a:t>=</a:t>
            </a:r>
          </a:p>
        </p:txBody>
      </p:sp>
      <p:sp>
        <p:nvSpPr>
          <p:cNvPr id="63514" name="AutoShape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5508625" y="1773238"/>
            <a:ext cx="2513013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10,146-2,8</a:t>
            </a:r>
            <a:r>
              <a:rPr lang="ru-RU" sz="2400" dirty="0">
                <a:latin typeface="Times New Roman" pitchFamily="18" charset="0"/>
              </a:rPr>
              <a:t>=</a:t>
            </a:r>
          </a:p>
        </p:txBody>
      </p:sp>
      <p:sp>
        <p:nvSpPr>
          <p:cNvPr id="63515" name="AutoShape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1762344" y="1789371"/>
            <a:ext cx="2513012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8,724+2,651</a:t>
            </a:r>
            <a:r>
              <a:rPr lang="ru-RU" sz="2400" dirty="0">
                <a:latin typeface="Times New Roman" pitchFamily="18" charset="0"/>
              </a:rPr>
              <a:t>=</a:t>
            </a:r>
          </a:p>
        </p:txBody>
      </p:sp>
      <p:sp>
        <p:nvSpPr>
          <p:cNvPr id="63516" name="AutoShap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2747256" y="4453550"/>
            <a:ext cx="3089275" cy="1603375"/>
          </a:xfrm>
          <a:prstGeom prst="wedgeEllipseCallout">
            <a:avLst>
              <a:gd name="adj1" fmla="val 11481"/>
              <a:gd name="adj2" fmla="val -48171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0,02-0,0034=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517" name="AutoShape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6084888" y="3789363"/>
            <a:ext cx="2513012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3-1,853=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3" grpId="0" build="allAtOnce" animBg="1"/>
      <p:bldP spid="63514" grpId="0" build="allAtOnce" animBg="1"/>
      <p:bldP spid="63515" grpId="0" build="allAtOnce" animBg="1"/>
      <p:bldP spid="63516" grpId="0" build="allAtOnce" animBg="1"/>
      <p:bldP spid="6351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до целых: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34,75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1,234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13,13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б) до десятых: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34,75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12,34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45,261 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Округлите числа: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357298"/>
            <a:ext cx="790575" cy="447675"/>
          </a:xfrm>
          <a:prstGeom prst="rect">
            <a:avLst/>
          </a:prstGeom>
          <a:noFill/>
        </p:spPr>
      </p:pic>
      <p:pic>
        <p:nvPicPr>
          <p:cNvPr id="6" name="Picture 18" descr="4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8604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071942"/>
            <a:ext cx="14398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857364"/>
            <a:ext cx="600075" cy="447675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285992"/>
            <a:ext cx="790575" cy="447675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14686"/>
            <a:ext cx="1038225" cy="447675"/>
          </a:xfrm>
          <a:prstGeom prst="rect">
            <a:avLst/>
          </a:prstGeom>
          <a:noFill/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714752"/>
            <a:ext cx="1038225" cy="447675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143380"/>
            <a:ext cx="1019175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43174" y="214290"/>
            <a:ext cx="6043626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Сторона квадрата равна 5,3 см.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Найдём периметр квадрата.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Р=5,3см+5,3см+5,3см+5,3см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5,3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5,3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   5,3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5,3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21,2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5,3+5,3+5,3+5,3=5,3·4=21,2;    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164307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286124"/>
            <a:ext cx="800100" cy="447675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0364" y="3429000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214422"/>
            <a:ext cx="1323975" cy="447675"/>
          </a:xfrm>
          <a:prstGeom prst="rect">
            <a:avLst/>
          </a:prstGeom>
          <a:noFill/>
        </p:spPr>
      </p:pic>
      <p:pic>
        <p:nvPicPr>
          <p:cNvPr id="15" name="Picture 18" descr="4b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72008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Произведением десятичной дроби  и натурального числа называют сумму слагаемых, каждое из которых равно десятичной дроби, а количество слагаемых равно натуральному числу.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Например: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5,2·7=5,2+5,2+5,2+5,2+5,2+5,2+5,2=36,4;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Выполним №1305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8,75·4=8,75+8,75+8,75+8,75=35;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б)2,3·5=2,3+2,3+2,3+2,3+2,3=11,5.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357694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429000"/>
            <a:ext cx="8929718" cy="2578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Чтобы умножить десятичную дробь на натуральное число, надо: 1) умножить её на это число, не обращая внимания на запятую; 2) в полученном произведении отделить запятой столько цифр справа, сколько их отделено запятой в десятичной дроби.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1"/>
            <a:ext cx="7286676" cy="273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426</TotalTime>
  <Words>235</Words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Умножение десятичных дробей на натуральное число 01.03.2013</vt:lpstr>
      <vt:lpstr>Цели урока:</vt:lpstr>
      <vt:lpstr>Проверим домашнее задание</vt:lpstr>
      <vt:lpstr>Слайд 4</vt:lpstr>
      <vt:lpstr>Слайд 5</vt:lpstr>
      <vt:lpstr>Округлите числа:</vt:lpstr>
      <vt:lpstr>Слайд 7</vt:lpstr>
      <vt:lpstr>Слайд 8</vt:lpstr>
      <vt:lpstr>Слайд 9</vt:lpstr>
      <vt:lpstr>Слайд 10</vt:lpstr>
      <vt:lpstr>Физкультминутка</vt:lpstr>
      <vt:lpstr>Слайд 12</vt:lpstr>
      <vt:lpstr>Выполним № 1306( 1 столбик)- самостоятельно.</vt:lpstr>
      <vt:lpstr>Выполним № 1308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Кутоманова Е.М.</cp:lastModifiedBy>
  <cp:revision>44</cp:revision>
  <dcterms:modified xsi:type="dcterms:W3CDTF">2013-09-28T05:12:29Z</dcterms:modified>
</cp:coreProperties>
</file>