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56" r:id="rId3"/>
    <p:sldId id="257" r:id="rId4"/>
    <p:sldId id="258" r:id="rId5"/>
    <p:sldId id="266" r:id="rId6"/>
    <p:sldId id="259" r:id="rId7"/>
    <p:sldId id="260" r:id="rId8"/>
    <p:sldId id="263" r:id="rId9"/>
    <p:sldId id="264" r:id="rId10"/>
    <p:sldId id="265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72" autoAdjust="0"/>
  </p:normalViewPr>
  <p:slideViewPr>
    <p:cSldViewPr>
      <p:cViewPr varScale="1">
        <p:scale>
          <a:sx n="58" d="100"/>
          <a:sy n="58" d="100"/>
        </p:scale>
        <p:origin x="-61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0247-D0E4-4419-8C6A-680E038349F4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E6BA6-F490-4BF5-A86A-184CDFA42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149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6BA6-F490-4BF5-A86A-184CDFA42C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6BA6-F490-4BF5-A86A-184CDFA42C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0"/>
              <a:ext cx="1858" cy="3629"/>
              <a:chOff x="3008" y="774"/>
              <a:chExt cx="1858" cy="3629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2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9" y="121"/>
              <a:ext cx="356" cy="608"/>
              <a:chOff x="1731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2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1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5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5"/>
              <a:ext cx="500" cy="500"/>
              <a:chOff x="1727" y="870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1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9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2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4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2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A1F6C-B0A2-40C3-A400-C731CE536C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72045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7233B-2AB0-4A5B-BD2B-A1C00CE8E3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06293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43CE-6AAD-45BE-AC31-94425F5422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66502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FFA8-58B4-4B58-AA44-0EF2060A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7916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0166-6ACB-457E-85C2-71B648E063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8406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33C2-F08B-4CD4-B417-4BD8E8C7F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928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9A42-81EF-443B-9BA6-DA36E70256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1178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C022-CE5B-4BBA-AE5A-70B8F52E55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023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67C-0578-49AD-A123-E3D8143174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705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E84B-A15F-4CA3-B1FA-190035BFF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7236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3A80-91B0-478A-A398-010F1FB650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03824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AA0A-FFFC-419E-B8AE-31391759FF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7491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F35D7-A126-4173-9937-E131377063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3128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686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687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687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68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68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68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68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68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68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Monotype Corsiva" pitchFamily="66" charset="0"/>
                  </a:endParaRPr>
                </a:p>
              </p:txBody>
            </p:sp>
            <p:sp>
              <p:nvSpPr>
                <p:cNvPr id="368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Monotype Corsiva" pitchFamily="66" charset="0"/>
                  </a:endParaRPr>
                </a:p>
              </p:txBody>
            </p:sp>
            <p:sp>
              <p:nvSpPr>
                <p:cNvPr id="368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latin typeface="Monotype Corsiva" pitchFamily="66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688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688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688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688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688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689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689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689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3689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3689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90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90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90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90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90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  <p:sp>
          <p:nvSpPr>
            <p:cNvPr id="3690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DF6B7-BCCF-4AB8-AB51-08AA48E3A02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67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7620053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53012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Автор: А. М. Григорьева</a:t>
            </a:r>
          </a:p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ГОУ СОШ № 618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307"/>
            <a:ext cx="8229600" cy="130100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Цветы для мамы.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Uchitel_2\Рабочий стол\ПАПКА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8088514" cy="4752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2913" y="1428736"/>
            <a:ext cx="8243887" cy="3000396"/>
          </a:xfrm>
        </p:spPr>
        <p:txBody>
          <a:bodyPr/>
          <a:lstStyle/>
          <a:p>
            <a:pPr algn="l"/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</a:rPr>
              <a:t>Работали </a:t>
            </a:r>
            <a:r>
              <a:rPr lang="ru-RU" sz="3800" b="1" i="1" smtClean="0">
                <a:solidFill>
                  <a:schemeClr val="accent2">
                    <a:lumMod val="50000"/>
                  </a:schemeClr>
                </a:solidFill>
              </a:rPr>
              <a:t>над проектом</a:t>
            </a: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</a:rPr>
              <a:t>ученики 1 класса а.</a:t>
            </a:r>
            <a:b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</a:rPr>
              <a:t>Руководитель: Григорьева А.М.</a:t>
            </a:r>
            <a:endParaRPr lang="ru-RU" sz="3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Это мы !!!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SCF07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6179" y="1600200"/>
            <a:ext cx="7291642" cy="445611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913" y="2348880"/>
            <a:ext cx="8243887" cy="1152128"/>
          </a:xfrm>
        </p:spPr>
        <p:txBody>
          <a:bodyPr/>
          <a:lstStyle/>
          <a:p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  <a:t>Спасибо!</a:t>
            </a:r>
            <a:endParaRPr lang="ru-RU" sz="7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458100" cy="2286016"/>
          </a:xfrm>
        </p:spPr>
        <p:txBody>
          <a:bodyPr>
            <a:noAutofit/>
          </a:bodyPr>
          <a:lstStyle/>
          <a:p>
            <a:r>
              <a:rPr lang="ru-RU" sz="5000" b="1" i="1" dirty="0" smtClean="0">
                <a:solidFill>
                  <a:srgbClr val="C00000"/>
                </a:solidFill>
              </a:rPr>
              <a:t>Название проекта:           « Мамы разные нужны, мамы всякие важны»</a:t>
            </a:r>
            <a:endParaRPr lang="ru-RU" sz="5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6215082"/>
            <a:ext cx="6629424" cy="214314"/>
          </a:xfrm>
        </p:spPr>
        <p:txBody>
          <a:bodyPr>
            <a:noAutofit/>
          </a:bodyPr>
          <a:lstStyle/>
          <a:p>
            <a:endParaRPr lang="ru-RU" sz="44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Rose__7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930" y="116632"/>
            <a:ext cx="7306056" cy="1719072"/>
          </a:xfrm>
          <a:prstGeom prst="rect">
            <a:avLst/>
          </a:prstGeom>
        </p:spPr>
      </p:pic>
      <p:pic>
        <p:nvPicPr>
          <p:cNvPr id="5" name="Рисунок 4" descr="Rose__72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572008"/>
            <a:ext cx="7315200" cy="16367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600976" cy="2304256"/>
          </a:xfrm>
        </p:spPr>
        <p:txBody>
          <a:bodyPr>
            <a:noAutofit/>
          </a:bodyPr>
          <a:lstStyle/>
          <a:p>
            <a:pPr algn="just"/>
            <a:r>
              <a:rPr lang="ru-RU" sz="4000" b="1" i="1" u="sng" dirty="0" smtClean="0">
                <a:solidFill>
                  <a:schemeClr val="tx2"/>
                </a:solidFill>
              </a:rPr>
              <a:t>Цель:</a:t>
            </a:r>
            <a:r>
              <a:rPr lang="ru-RU" sz="3600" b="1" i="1" dirty="0" smtClean="0">
                <a:solidFill>
                  <a:schemeClr val="tx2"/>
                </a:solidFill>
              </a:rPr>
              <a:t> Формирование осознанного понимания значимости матерей в жизни ребенка, семьи, общества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140968"/>
            <a:ext cx="7929618" cy="3502742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sz="4000" b="1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Задачи</a:t>
            </a:r>
            <a:r>
              <a:rPr lang="ru-RU" sz="4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>
              <a:spcBef>
                <a:spcPct val="0"/>
              </a:spcBef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1) Воспитать заботливое внимательное отношение к маме.</a:t>
            </a:r>
          </a:p>
          <a:p>
            <a:pPr algn="just">
              <a:spcBef>
                <a:spcPct val="0"/>
              </a:spcBef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2) Уточнить и расширить знания о профессии мамы.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Содержание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проекта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714488"/>
            <a:ext cx="4038600" cy="378621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714776" cy="5214974"/>
          </a:xfrm>
        </p:spPr>
        <p:txBody>
          <a:bodyPr/>
          <a:lstStyle/>
          <a:p>
            <a:pPr>
              <a:buNone/>
            </a:pPr>
            <a:r>
              <a:rPr lang="ru-RU" sz="2500" b="1" i="1" dirty="0" smtClean="0"/>
              <a:t>- Наши мамы. Фотовыставка.</a:t>
            </a:r>
          </a:p>
          <a:p>
            <a:pPr>
              <a:buNone/>
            </a:pPr>
            <a:r>
              <a:rPr lang="ru-RU" sz="2500" b="1" i="1" dirty="0" smtClean="0"/>
              <a:t>- Мамин портрет.</a:t>
            </a:r>
          </a:p>
          <a:p>
            <a:pPr>
              <a:buNone/>
            </a:pPr>
            <a:r>
              <a:rPr lang="ru-RU" sz="2500" b="1" i="1" dirty="0" smtClean="0"/>
              <a:t>- Стихи о маме.</a:t>
            </a:r>
          </a:p>
          <a:p>
            <a:pPr>
              <a:buNone/>
            </a:pPr>
            <a:r>
              <a:rPr lang="ru-RU" sz="2500" b="1" i="1" dirty="0" smtClean="0"/>
              <a:t>- Мамы на работе. Наши исследования.</a:t>
            </a:r>
          </a:p>
          <a:p>
            <a:pPr>
              <a:buNone/>
            </a:pPr>
            <a:r>
              <a:rPr lang="ru-RU" sz="2500" b="1" i="1" dirty="0" smtClean="0"/>
              <a:t>- Увлечения наших мам.</a:t>
            </a:r>
          </a:p>
          <a:p>
            <a:pPr>
              <a:buNone/>
            </a:pPr>
            <a:r>
              <a:rPr lang="ru-RU" sz="2500" b="1" i="1" dirty="0" smtClean="0"/>
              <a:t>- Детские работы «Цветы для мамы».</a:t>
            </a:r>
            <a:endParaRPr lang="ru-RU" sz="25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Наши мамы.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/>
              <a:t>Фотовыставка.</a:t>
            </a:r>
            <a:endParaRPr lang="ru-RU" b="1" i="1" dirty="0"/>
          </a:p>
        </p:txBody>
      </p:sp>
      <p:pic>
        <p:nvPicPr>
          <p:cNvPr id="6" name="Содержимое 5" descr="DSCF07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674" y="1600200"/>
            <a:ext cx="7868652" cy="4456113"/>
          </a:xfrm>
        </p:spPr>
      </p:pic>
    </p:spTree>
    <p:extLst>
      <p:ext uri="{BB962C8B-B14F-4D97-AF65-F5344CB8AC3E}">
        <p14:creationId xmlns="" xmlns:p14="http://schemas.microsoft.com/office/powerpoint/2010/main" val="205913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Мамин портрет.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Uchitel_2\Рабочий стол\ПАПКА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924292" cy="4248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>
                <a:solidFill>
                  <a:srgbClr val="000000"/>
                </a:solidFill>
              </a:rPr>
              <a:t>Лёша и </a:t>
            </a:r>
            <a:r>
              <a:rPr lang="ru-RU" sz="4000" i="1" dirty="0" smtClean="0">
                <a:solidFill>
                  <a:srgbClr val="000000"/>
                </a:solidFill>
              </a:rPr>
              <a:t>Даня</a:t>
            </a:r>
            <a:r>
              <a:rPr lang="en-US" sz="4000" i="1" dirty="0" smtClean="0">
                <a:solidFill>
                  <a:srgbClr val="000000"/>
                </a:solidFill>
              </a:rPr>
              <a:t> </a:t>
            </a:r>
            <a:r>
              <a:rPr lang="ru-RU" sz="4000" i="1" dirty="0" smtClean="0">
                <a:solidFill>
                  <a:srgbClr val="000000"/>
                </a:solidFill>
              </a:rPr>
              <a:t>вместе </a:t>
            </a:r>
            <a:r>
              <a:rPr lang="ru-RU" sz="4000" i="1" dirty="0">
                <a:solidFill>
                  <a:srgbClr val="000000"/>
                </a:solidFill>
              </a:rPr>
              <a:t>с мамами сочиняли стихи.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3"/>
            <a:ext cx="4038600" cy="41044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600" i="1" dirty="0" smtClean="0"/>
              <a:t>"Мама" - как много в этом слове</a:t>
            </a:r>
            <a:br>
              <a:rPr lang="ru-RU" sz="1600" i="1" dirty="0" smtClean="0"/>
            </a:br>
            <a:r>
              <a:rPr lang="ru-RU" sz="1600" i="1" dirty="0" smtClean="0"/>
              <a:t>Заботы, нежности, душевной теплоты,</a:t>
            </a:r>
            <a:br>
              <a:rPr lang="ru-RU" sz="1600" i="1" dirty="0" smtClean="0"/>
            </a:br>
            <a:r>
              <a:rPr lang="ru-RU" sz="1600" i="1" dirty="0" smtClean="0"/>
              <a:t>Чтоб не случилось, будешь наготове</a:t>
            </a:r>
            <a:br>
              <a:rPr lang="ru-RU" sz="1600" i="1" dirty="0" smtClean="0"/>
            </a:br>
            <a:r>
              <a:rPr lang="ru-RU" sz="1600" i="1" dirty="0" smtClean="0"/>
              <a:t>Со мною верить в детские мечты.</a:t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Я голову склоню тебе на плечи,</a:t>
            </a:r>
            <a:br>
              <a:rPr lang="ru-RU" sz="1600" i="1" dirty="0" smtClean="0"/>
            </a:br>
            <a:r>
              <a:rPr lang="ru-RU" sz="1600" i="1" dirty="0" smtClean="0"/>
              <a:t>Мой человек, любимый и родной,</a:t>
            </a:r>
            <a:br>
              <a:rPr lang="ru-RU" sz="1600" i="1" dirty="0" smtClean="0"/>
            </a:br>
            <a:r>
              <a:rPr lang="ru-RU" sz="1600" i="1" dirty="0" smtClean="0"/>
              <a:t>Когда с тобой -становится мне легче,</a:t>
            </a:r>
            <a:br>
              <a:rPr lang="ru-RU" sz="1600" i="1" dirty="0" smtClean="0"/>
            </a:br>
            <a:r>
              <a:rPr lang="ru-RU" sz="1600" i="1" dirty="0" smtClean="0"/>
              <a:t>Ты светом заряжаешь, добротой.</a:t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Всегда ты пожалеешь, приголубишь.</a:t>
            </a:r>
            <a:br>
              <a:rPr lang="ru-RU" sz="1600" i="1" dirty="0" smtClean="0"/>
            </a:br>
            <a:r>
              <a:rPr lang="ru-RU" sz="1600" i="1" dirty="0" smtClean="0"/>
              <a:t>К груди прижмешь, я обниму в ответ</a:t>
            </a:r>
            <a:br>
              <a:rPr lang="ru-RU" sz="1600" i="1" dirty="0" smtClean="0"/>
            </a:br>
            <a:r>
              <a:rPr lang="ru-RU" sz="1600" i="1" dirty="0" smtClean="0"/>
              <a:t>Ты просто любишь, просто меня любишь,</a:t>
            </a:r>
            <a:br>
              <a:rPr lang="ru-RU" sz="1600" i="1" dirty="0" smtClean="0"/>
            </a:br>
            <a:r>
              <a:rPr lang="ru-RU" sz="1600" i="1" dirty="0" smtClean="0"/>
              <a:t>Ты самый лучший в мире человек!!!</a:t>
            </a:r>
            <a:endParaRPr lang="ru-RU" sz="16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76" y="1772816"/>
            <a:ext cx="4547753" cy="351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5733256"/>
            <a:ext cx="73117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Стихи о маме.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Мамы на работе.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4214842" cy="4525963"/>
          </a:xfrm>
        </p:spPr>
        <p:txBody>
          <a:bodyPr>
            <a:normAutofit fontScale="85000" lnSpcReduction="10000"/>
          </a:bodyPr>
          <a:lstStyle/>
          <a:p>
            <a:pPr marL="0" algn="just">
              <a:buNone/>
            </a:pPr>
            <a:r>
              <a:rPr lang="ru-RU" i="1" dirty="0" smtClean="0"/>
              <a:t>Среди наших мам можно встретить бухгалтеров, инженеров, менеджеров, экономистов, преподавателей. </a:t>
            </a:r>
          </a:p>
          <a:p>
            <a:pPr marL="0">
              <a:buNone/>
            </a:pPr>
            <a:r>
              <a:rPr lang="ru-RU" i="1" dirty="0" smtClean="0"/>
              <a:t>Исходя из данных опроса «Профессия мамы», мы сделали вывод, что в нашем классе больше всего мам с профессией «Бухгалтер».</a:t>
            </a:r>
          </a:p>
        </p:txBody>
      </p:sp>
      <p:pic>
        <p:nvPicPr>
          <p:cNvPr id="6" name="Содержимое 5" descr="DSCF07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7655"/>
            <a:ext cx="4038600" cy="280120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Увлечения наших мам.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Содержимое 13" descr="DSCF07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4038600" cy="2348902"/>
          </a:xfrm>
        </p:spPr>
      </p:pic>
      <p:pic>
        <p:nvPicPr>
          <p:cNvPr id="15" name="Содержимое 14" descr="DSCF07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286256"/>
            <a:ext cx="4038600" cy="1817513"/>
          </a:xfrm>
        </p:spPr>
      </p:pic>
      <p:pic>
        <p:nvPicPr>
          <p:cNvPr id="16" name="Рисунок 15" descr="свет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357298"/>
            <a:ext cx="1962150" cy="1466850"/>
          </a:xfrm>
          <a:prstGeom prst="rect">
            <a:avLst/>
          </a:prstGeom>
        </p:spPr>
      </p:pic>
      <p:pic>
        <p:nvPicPr>
          <p:cNvPr id="17" name="Рисунок 16" descr="света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928934"/>
            <a:ext cx="1962150" cy="1304925"/>
          </a:xfrm>
          <a:prstGeom prst="rect">
            <a:avLst/>
          </a:prstGeom>
        </p:spPr>
      </p:pic>
      <p:pic>
        <p:nvPicPr>
          <p:cNvPr id="18" name="Рисунок 17" descr="DSCF0750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4000504"/>
            <a:ext cx="1785950" cy="1463922"/>
          </a:xfrm>
          <a:prstGeom prst="rect">
            <a:avLst/>
          </a:prstGeom>
        </p:spPr>
      </p:pic>
      <p:pic>
        <p:nvPicPr>
          <p:cNvPr id="19" name="Рисунок 18" descr="света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1357298"/>
            <a:ext cx="1962150" cy="146685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28596" y="4143380"/>
            <a:ext cx="19288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/>
              <a:t>Вязание</a:t>
            </a:r>
          </a:p>
          <a:p>
            <a:pPr algn="ctr">
              <a:buNone/>
            </a:pPr>
            <a:r>
              <a:rPr lang="ru-RU" b="1" i="1" dirty="0" smtClean="0"/>
              <a:t>Плетение кос</a:t>
            </a:r>
          </a:p>
          <a:p>
            <a:pPr algn="ctr">
              <a:buNone/>
            </a:pPr>
            <a:r>
              <a:rPr lang="ru-RU" b="1" i="1" dirty="0" smtClean="0"/>
              <a:t>Вышивание</a:t>
            </a:r>
          </a:p>
          <a:p>
            <a:pPr algn="ctr">
              <a:buNone/>
            </a:pPr>
            <a:r>
              <a:rPr lang="ru-RU" b="1" i="1" dirty="0" smtClean="0"/>
              <a:t>Выпечка</a:t>
            </a:r>
          </a:p>
          <a:p>
            <a:pPr algn="ctr">
              <a:buNone/>
            </a:pPr>
            <a:r>
              <a:rPr lang="ru-RU" b="1" i="1" dirty="0" smtClean="0"/>
              <a:t>Шитье</a:t>
            </a:r>
            <a:endParaRPr lang="ru-RU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192</Words>
  <Application>Microsoft Office PowerPoint</Application>
  <PresentationFormat>Экран (4:3)</PresentationFormat>
  <Paragraphs>34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Шары</vt:lpstr>
      <vt:lpstr>Слайд 1</vt:lpstr>
      <vt:lpstr>Название проекта:           « Мамы разные нужны, мамы всякие важны»</vt:lpstr>
      <vt:lpstr>Цель: Формирование осознанного понимания значимости матерей в жизни ребенка, семьи, общества</vt:lpstr>
      <vt:lpstr>Содержание проекта</vt:lpstr>
      <vt:lpstr>Наши мамы. Фотовыставка.</vt:lpstr>
      <vt:lpstr>Мамин портрет.</vt:lpstr>
      <vt:lpstr>Лёша и Даня вместе с мамами сочиняли стихи.</vt:lpstr>
      <vt:lpstr>Мамы на работе.</vt:lpstr>
      <vt:lpstr>Увлечения наших мам.</vt:lpstr>
      <vt:lpstr>Цветы для мамы.</vt:lpstr>
      <vt:lpstr>Работали над проектом ученики 1 класса а.  Руководитель: Григорьева А.М.</vt:lpstr>
      <vt:lpstr>Это мы !!!</vt:lpstr>
      <vt:lpstr>Спасибо!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Uchitel_2</cp:lastModifiedBy>
  <cp:revision>77</cp:revision>
  <dcterms:created xsi:type="dcterms:W3CDTF">2013-11-20T09:46:11Z</dcterms:created>
  <dcterms:modified xsi:type="dcterms:W3CDTF">2014-06-04T09:02:12Z</dcterms:modified>
</cp:coreProperties>
</file>