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2" r:id="rId3"/>
    <p:sldId id="273" r:id="rId4"/>
    <p:sldId id="274" r:id="rId5"/>
    <p:sldId id="275" r:id="rId6"/>
    <p:sldId id="276" r:id="rId7"/>
    <p:sldId id="265" r:id="rId8"/>
    <p:sldId id="278" r:id="rId9"/>
    <p:sldId id="277" r:id="rId10"/>
    <p:sldId id="27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7"/>
            <a:ext cx="7772400" cy="128588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Умножение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29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2552700" cy="304800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86454"/>
            <a:ext cx="1828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ДМ  страница 76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 239,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№240(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а,б,в,г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№241(а).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П.35,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№1143(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д-з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№1144(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г-е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>
              <a:buNone/>
            </a:pP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№1147.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</a:t>
            </a: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20522922">
            <a:off x="4303420" y="4061903"/>
            <a:ext cx="3954526" cy="1969717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УДАЧИ!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89" name="Рисунок 30" descr="AG002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2214578" cy="23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№1143                                    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-24·36=-864;               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-48·(-15)=720;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в) 33·(-11)=-363;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г) 1,6·(-2,5)=-4.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Проверим домашнюю работу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298"/>
            <a:ext cx="6643702" cy="664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№1144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143116"/>
            <a:ext cx="5391150" cy="8096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071810"/>
            <a:ext cx="5114925" cy="8096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14818"/>
            <a:ext cx="5591175" cy="809625"/>
          </a:xfrm>
          <a:prstGeom prst="rect">
            <a:avLst/>
          </a:prstGeom>
          <a:noFill/>
        </p:spPr>
      </p:pic>
      <p:pic>
        <p:nvPicPr>
          <p:cNvPr id="10" name="Picture 18" descr="4b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571612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Пусть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 сена привезли во вторник, тогда 1,4х т привезли в среду.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1,4х-х=4,8;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0,4х=4,8;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х=12.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12·1,4=16,8(т) привезли в среду.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12+16,8=28,8(т) привезли всего.</a:t>
            </a:r>
          </a:p>
          <a:p>
            <a:pPr marL="624078" indent="-514350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Ответ: 28,8 т.</a:t>
            </a:r>
          </a:p>
          <a:p>
            <a:pPr marL="624078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№1146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714488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18676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1125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умножении числа на 1 получается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то же число!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а·1=а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При умножении числа на -1 получается противоположное число !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а·(-1)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=-а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472" y="3071810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3071810"/>
            <a:ext cx="171451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643446"/>
            <a:ext cx="185738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1867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1126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х+х+х+х+х+х=6х;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–а-а-а-а=-4а;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-2у-2у-2у=-2у·3=-6у;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г) 5х+5х+5х+5х+5х=5х·5=25х.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472" y="3071810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7" name="Рисунок 4" descr="AG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6181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Рисунок 2" descr="n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00174"/>
            <a:ext cx="1676405" cy="278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8" descr="J00761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71810"/>
            <a:ext cx="2074672" cy="331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Рисунок 9" descr="J00761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214554"/>
            <a:ext cx="17859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90011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1127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х+4+х+4+х+4=3х+12;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х=9,1, то 3х+12=3·9,1+12=27,3+12=39,3.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а-1+а-1+а-1+а-1=4а-4;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а=-2,1, то 4а-4=4·(-2,1)-4=-8,4-4=-(8,4+4)=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=-12,4.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357562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№1128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-8·х=72;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х=-9.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-4·х=-40;    </a:t>
            </a: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х=10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6у=-54;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у=-9.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-6у=66;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у=-11.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928670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</TotalTime>
  <Words>205</Words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Умножение </vt:lpstr>
      <vt:lpstr>Проверим домашнюю работу</vt:lpstr>
      <vt:lpstr>Слайд 3</vt:lpstr>
      <vt:lpstr>№1146</vt:lpstr>
      <vt:lpstr>Выполнение упражнений по теме</vt:lpstr>
      <vt:lpstr>Выполнение упражнений по теме</vt:lpstr>
      <vt:lpstr>Физкультминутка</vt:lpstr>
      <vt:lpstr>Выполнение упражнений по теме</vt:lpstr>
      <vt:lpstr>Выполнение упражнений по теме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</dc:title>
  <cp:lastModifiedBy>Кутоманова Е.М.</cp:lastModifiedBy>
  <cp:revision>21</cp:revision>
  <dcterms:modified xsi:type="dcterms:W3CDTF">2013-03-04T10:32:23Z</dcterms:modified>
</cp:coreProperties>
</file>