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8" r:id="rId12"/>
    <p:sldId id="273" r:id="rId13"/>
    <p:sldId id="267" r:id="rId14"/>
    <p:sldId id="272" r:id="rId15"/>
    <p:sldId id="27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71677"/>
            <a:ext cx="7772400" cy="1285885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Умножение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14290"/>
            <a:ext cx="7772400" cy="11997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№30 имени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А.И.Колдунова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857760"/>
            <a:ext cx="2552700" cy="304800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5786454"/>
            <a:ext cx="1828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Выполним № 1123.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533152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500306"/>
            <a:ext cx="365224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643182"/>
            <a:ext cx="1857388" cy="71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500438"/>
            <a:ext cx="561808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8" descr="4b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794" y="-285776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14be1998085792dee7443eea6426cf0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4500570"/>
            <a:ext cx="1982832" cy="156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Выполним № 1123.</a:t>
            </a:r>
            <a:endParaRPr lang="ru-RU" dirty="0"/>
          </a:p>
        </p:txBody>
      </p:sp>
      <p:pic>
        <p:nvPicPr>
          <p:cNvPr id="8" name="Picture 18" descr="4b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794" y="-285776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14be1998085792dee7443eea6426cf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256"/>
            <a:ext cx="1982832" cy="156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5190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000108"/>
            <a:ext cx="425546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000240"/>
            <a:ext cx="539566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071810"/>
            <a:ext cx="574691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4000504"/>
            <a:ext cx="4429156" cy="260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Рисунок 4" descr="AG0001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26181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2" descr="n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500174"/>
            <a:ext cx="1676405" cy="278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Рисунок 8" descr="J00761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071810"/>
            <a:ext cx="2074672" cy="331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Рисунок 9" descr="J007619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214554"/>
            <a:ext cx="17859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Приумножении двух чисел с разными знаками получаем отрицательное число!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При умножении двух чисел с одинаковыми знаками получаем положительное число!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Выполним № 1124.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8" descr="4b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214338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2214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Выполним №</a:t>
            </a:r>
            <a:r>
              <a:rPr lang="ru-RU" dirty="0" smtClean="0"/>
              <a:t>1124.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18" descr="4b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794" y="-285776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14be1998085792dee7443eea6426cf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429132"/>
            <a:ext cx="1982832" cy="156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1612"/>
            <a:ext cx="323826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1643050"/>
            <a:ext cx="29824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643182"/>
            <a:ext cx="31605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2643182"/>
            <a:ext cx="30887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714752"/>
            <a:ext cx="2714644" cy="86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3857628"/>
            <a:ext cx="2786082" cy="78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Д.М. №№240(</a:t>
            </a:r>
            <a:r>
              <a:rPr lang="ru-RU" sz="3600" dirty="0" err="1" smtClean="0"/>
              <a:t>а,б,в,г</a:t>
            </a:r>
            <a:r>
              <a:rPr lang="ru-RU" sz="3600" dirty="0" smtClean="0"/>
              <a:t>),241(</a:t>
            </a:r>
            <a:r>
              <a:rPr lang="ru-RU" sz="3600" dirty="0" err="1" smtClean="0"/>
              <a:t>а,б</a:t>
            </a:r>
            <a:r>
              <a:rPr lang="ru-RU" sz="3600" dirty="0" smtClean="0"/>
              <a:t>), 239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1 вариант – страница </a:t>
            </a:r>
            <a:r>
              <a:rPr lang="ru-RU" sz="3600" smtClean="0"/>
              <a:t>20,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2 вариант – страница 48.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П.35,</a:t>
            </a: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№1143(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а-г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№1144(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а-в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№1146.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Домашнее</a:t>
            </a:r>
            <a: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sz="6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 rot="20522922">
            <a:off x="4303420" y="4061903"/>
            <a:ext cx="3954526" cy="1969717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УДАЧИ!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7889" name="Рисунок 30" descr="AG0021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2"/>
            <a:ext cx="2214578" cy="235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«5»-5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Чепрасова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Потапова,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Былинкина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Смазнова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Живова);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«4»-6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Бормотова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Молчкова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Черкасова, Архипова, Бондарев,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Корунова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«3»-13;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«2»-2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Друзина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Тачков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Анализ контрольной работы</a:t>
            </a:r>
            <a:endParaRPr lang="ru-RU" sz="4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9" descr="14be1998085792dee7443eea6426cf0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214818"/>
            <a:ext cx="1982832" cy="156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№5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а может быть как положительным, так и отрицательным числом, т.к.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И обязательно нужно записать ответ!</a:t>
            </a:r>
          </a:p>
          <a:p>
            <a:pPr>
              <a:buNone/>
            </a:pPr>
            <a:r>
              <a:rPr lang="ru-RU" dirty="0" smtClean="0"/>
              <a:t>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над ошибками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071678"/>
            <a:ext cx="1866900" cy="44767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857496"/>
            <a:ext cx="1504950" cy="44767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357562"/>
            <a:ext cx="2228850" cy="44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№4</a:t>
            </a:r>
          </a:p>
          <a:p>
            <a:pPr>
              <a:buNone/>
            </a:pPr>
            <a:r>
              <a:rPr lang="ru-RU" dirty="0" smtClean="0"/>
              <a:t>	Чтобы найти расстояние между точками, нужно из координаты её правого конца вычесть координату её левого конца.</a:t>
            </a:r>
          </a:p>
          <a:p>
            <a:pPr>
              <a:buNone/>
            </a:pPr>
            <a:r>
              <a:rPr lang="ru-RU" dirty="0" smtClean="0"/>
              <a:t>  А(-43), В(-20). -20&gt;-43;</a:t>
            </a:r>
          </a:p>
          <a:p>
            <a:pPr>
              <a:buNone/>
            </a:pPr>
            <a:r>
              <a:rPr lang="ru-RU" dirty="0" smtClean="0"/>
              <a:t>	АВ=-20-(-43)=-20+43=43-20=23.</a:t>
            </a:r>
          </a:p>
          <a:p>
            <a:pPr>
              <a:buNone/>
            </a:pPr>
            <a:r>
              <a:rPr lang="ru-RU" dirty="0" smtClean="0"/>
              <a:t>	И конечно ответ записать необходимо.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Разберём задачу №1 страница190.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Разберём задачу №2 страница 190.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Объяснение нового материала</a:t>
            </a:r>
            <a:endParaRPr lang="ru-RU" dirty="0"/>
          </a:p>
        </p:txBody>
      </p:sp>
      <p:pic>
        <p:nvPicPr>
          <p:cNvPr id="4" name="Picture 18" descr="4b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357562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Чтобы перемножить числа с разными знаками, надо перемножить их модули и поставить перед полученным числом знак «-».</a:t>
            </a:r>
          </a:p>
          <a:p>
            <a:pPr>
              <a:buNone/>
            </a:pPr>
            <a:r>
              <a:rPr lang="ru-RU" sz="2800" dirty="0" smtClean="0"/>
              <a:t>Например:</a:t>
            </a:r>
          </a:p>
          <a:p>
            <a:pPr>
              <a:buNone/>
            </a:pPr>
            <a:r>
              <a:rPr lang="ru-RU" sz="2800" dirty="0" smtClean="0"/>
              <a:t>	-2,3·34=-78,2;</a:t>
            </a:r>
          </a:p>
          <a:p>
            <a:pPr>
              <a:buNone/>
            </a:pPr>
            <a:r>
              <a:rPr lang="ru-RU" sz="2800" dirty="0" smtClean="0"/>
              <a:t>	20·(-3,1)==-62.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19" descr="14be1998085792dee7443eea6426cf0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429132"/>
            <a:ext cx="1982832" cy="156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4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-785842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	Чтобы перемножить числа с одинаковыми знаками знаками, надо перемножить их модули .</a:t>
            </a:r>
          </a:p>
          <a:p>
            <a:pPr>
              <a:buNone/>
            </a:pPr>
            <a:r>
              <a:rPr lang="ru-RU" sz="2800" dirty="0" smtClean="0"/>
              <a:t>Например:</a:t>
            </a:r>
          </a:p>
          <a:p>
            <a:pPr>
              <a:buNone/>
            </a:pPr>
            <a:r>
              <a:rPr lang="ru-RU" sz="2800" dirty="0" smtClean="0"/>
              <a:t>	-2,3·(-34)=78,2;</a:t>
            </a:r>
          </a:p>
          <a:p>
            <a:pPr>
              <a:buNone/>
            </a:pPr>
            <a:r>
              <a:rPr lang="ru-RU" sz="2800" dirty="0" smtClean="0"/>
              <a:t>	(-20)·(-3,1)=62.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19" descr="14be1998085792dee7443eea6426cf0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429132"/>
            <a:ext cx="1982832" cy="156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4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-357214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2214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Выполним №1121.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18" descr="4b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794" y="-285776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14be1998085792dee7443eea6426cf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429132"/>
            <a:ext cx="1982832" cy="156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1612"/>
            <a:ext cx="323826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1643050"/>
            <a:ext cx="29824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643182"/>
            <a:ext cx="31605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2643182"/>
            <a:ext cx="30887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714752"/>
            <a:ext cx="2714644" cy="86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3857628"/>
            <a:ext cx="2786082" cy="78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Рисунок 4" descr="AG0001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26181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2" descr="n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500174"/>
            <a:ext cx="1676405" cy="278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Рисунок 8" descr="J00761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071810"/>
            <a:ext cx="2074672" cy="331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Рисунок 9" descr="J007619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214554"/>
            <a:ext cx="17859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158</TotalTime>
  <Words>139</Words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Умножение </vt:lpstr>
      <vt:lpstr>Анализ контрольной работы</vt:lpstr>
      <vt:lpstr>Работа над ошибками</vt:lpstr>
      <vt:lpstr>Слайд 4</vt:lpstr>
      <vt:lpstr>Объяснение нового материала</vt:lpstr>
      <vt:lpstr>Слайд 6</vt:lpstr>
      <vt:lpstr>Слайд 7</vt:lpstr>
      <vt:lpstr>Слайд 8</vt:lpstr>
      <vt:lpstr>Физкультминутка</vt:lpstr>
      <vt:lpstr>Выполним № 1123.</vt:lpstr>
      <vt:lpstr>Выполним № 1123.</vt:lpstr>
      <vt:lpstr>Физкультминутка</vt:lpstr>
      <vt:lpstr>Слайд 13</vt:lpstr>
      <vt:lpstr>Слайд 14</vt:lpstr>
      <vt:lpstr>Самостоятельная работа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</dc:title>
  <cp:lastModifiedBy>Кутоманова Е.М.</cp:lastModifiedBy>
  <cp:revision>15</cp:revision>
  <dcterms:modified xsi:type="dcterms:W3CDTF">2013-03-05T12:20:50Z</dcterms:modified>
</cp:coreProperties>
</file>