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2" r:id="rId4"/>
    <p:sldId id="257" r:id="rId5"/>
    <p:sldId id="258" r:id="rId6"/>
    <p:sldId id="263" r:id="rId7"/>
    <p:sldId id="264" r:id="rId8"/>
    <p:sldId id="265" r:id="rId9"/>
    <p:sldId id="261" r:id="rId10"/>
    <p:sldId id="260" r:id="rId11"/>
    <p:sldId id="268" r:id="rId12"/>
    <p:sldId id="270" r:id="rId13"/>
    <p:sldId id="269" r:id="rId14"/>
    <p:sldId id="271" r:id="rId15"/>
    <p:sldId id="27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47DB0C-2528-4BBF-8C8B-031676FDC252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2CD15-8D46-40F1-B318-41BA4060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651720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4032448" cy="2304256"/>
          </a:xfrm>
        </p:spPr>
        <p:txBody>
          <a:bodyPr/>
          <a:lstStyle/>
          <a:p>
            <a:r>
              <a:rPr lang="ru-RU" b="1" u="sng" dirty="0" smtClean="0"/>
              <a:t>Подготовила: </a:t>
            </a:r>
          </a:p>
          <a:p>
            <a:r>
              <a:rPr lang="ru-RU" dirty="0" smtClean="0"/>
              <a:t>ученица 1 Б класса</a:t>
            </a:r>
          </a:p>
          <a:p>
            <a:r>
              <a:rPr lang="ru-RU" b="1" u="sng" dirty="0" smtClean="0"/>
              <a:t>Никифорова Нина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606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МОЙ ДЕДУШКА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46021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это мой любимый дедушка Толя. Он  тоже пенсионер, но ещё работает. У него есть такая машина, которая ездит по болоту и по лесу.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204864"/>
            <a:ext cx="5088565" cy="3816424"/>
          </a:xfrm>
        </p:spPr>
      </p:pic>
    </p:spTree>
    <p:extLst>
      <p:ext uri="{BB962C8B-B14F-4D97-AF65-F5344CB8AC3E}">
        <p14:creationId xmlns:p14="http://schemas.microsoft.com/office/powerpoint/2010/main" val="14277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А у меня есть крёстные родители: папа Толик и мама Наташа (я называю её Лёля)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Это моя крёстная мама (Лёля)</a:t>
            </a:r>
          </a:p>
          <a:p>
            <a:pPr marL="137160" indent="0"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мой крёстный папа Толик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Наташе фото\DSC0053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232" y="2551955"/>
            <a:ext cx="4247283" cy="41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SSA4003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2944" y="2564904"/>
            <a:ext cx="4101544" cy="41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Мой братик Игорь. Он и моя сестра Снежана вместе ходят в одну группу в садике.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484784"/>
            <a:ext cx="6364405" cy="5112568"/>
          </a:xfrm>
        </p:spPr>
      </p:pic>
    </p:spTree>
    <p:extLst>
      <p:ext uri="{BB962C8B-B14F-4D97-AF65-F5344CB8AC3E}">
        <p14:creationId xmlns:p14="http://schemas.microsoft.com/office/powerpoint/2010/main" val="32256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 ещё у меня есть двоюродная сестра Лиза. Она младше меня и тоже, как и Снежана, ходит в детский сад «Звёздочка»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988840"/>
            <a:ext cx="2674175" cy="4392488"/>
          </a:xfrm>
        </p:spPr>
      </p:pic>
    </p:spTree>
    <p:extLst>
      <p:ext uri="{BB962C8B-B14F-4D97-AF65-F5344CB8AC3E}">
        <p14:creationId xmlns:p14="http://schemas.microsoft.com/office/powerpoint/2010/main" val="10688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нас очень дружная семья: мы часто собираемся все вместе!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2935"/>
            <a:ext cx="3203848" cy="2026349"/>
          </a:xfrm>
        </p:spPr>
      </p:pic>
      <p:pic>
        <p:nvPicPr>
          <p:cNvPr id="3074" name="Picture 2" descr="C:\Users\Пользователь\Pictures\Мамин фотик\100_09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" y="980728"/>
            <a:ext cx="319439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Pictures\Новая папка (3)\Лёля в гостях\SSA400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0" y="4777405"/>
            <a:ext cx="3194395" cy="20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Pictures\Новая папка (3)\Новая папка\DSC010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90509"/>
            <a:ext cx="2843808" cy="18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Pictures\Новая папка (3)\Новый год 2011_2012\100_12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852935"/>
            <a:ext cx="2843808" cy="19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Pictures\Новая папка (3)\Новая папка\DSC0115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310680"/>
            <a:ext cx="3096344" cy="30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Pictures\Новая папка (3)\Новая папка\DSC01221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4844" y="4721654"/>
            <a:ext cx="2859155" cy="21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Pictures\Новая папка (3)\Гулянки\SSA401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715" y="4395190"/>
            <a:ext cx="3107478" cy="24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о семье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4320480"/>
          </a:xfrm>
        </p:spPr>
        <p:txBody>
          <a:bodyPr>
            <a:noAutofit/>
          </a:bodyPr>
          <a:lstStyle/>
          <a:p>
            <a:r>
              <a:rPr lang="ru-RU" sz="3600" b="1" dirty="0"/>
              <a:t>В недружной семье добра не бывает</a:t>
            </a:r>
            <a:r>
              <a:rPr lang="ru-RU" sz="3600" b="1" dirty="0" smtClean="0"/>
              <a:t>.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FFFF00"/>
                </a:solidFill>
              </a:rPr>
              <a:t>Семья — опора счастья.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/>
              <a:t>В хорошей семье хорошие дети растут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 smtClean="0">
                <a:solidFill>
                  <a:srgbClr val="FFFF00"/>
                </a:solidFill>
              </a:rPr>
              <a:t>Добрая </a:t>
            </a:r>
            <a:r>
              <a:rPr lang="ru-RU" sz="3600" b="1" dirty="0">
                <a:solidFill>
                  <a:srgbClr val="FFFF00"/>
                </a:solidFill>
              </a:rPr>
              <a:t>семья </a:t>
            </a:r>
            <a:r>
              <a:rPr lang="ru-RU" sz="3600" b="1" dirty="0" smtClean="0">
                <a:solidFill>
                  <a:srgbClr val="FFFF00"/>
                </a:solidFill>
              </a:rPr>
              <a:t>прибавит </a:t>
            </a:r>
            <a:r>
              <a:rPr lang="ru-RU" sz="3600" b="1" dirty="0">
                <a:solidFill>
                  <a:srgbClr val="FFFF00"/>
                </a:solidFill>
              </a:rPr>
              <a:t>разума-ума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600" b="1" dirty="0"/>
              <a:t>В семье любовь да совет, так и нужды нет</a:t>
            </a:r>
            <a:r>
              <a:rPr lang="ru-RU" sz="3600" b="1" dirty="0" smtClean="0"/>
              <a:t>.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Семья сильна, когда над ней крыша одна.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1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208912" cy="554461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000" b="1" dirty="0"/>
              <a:t>Семья – источник </a:t>
            </a:r>
            <a:r>
              <a:rPr lang="ru-RU" sz="4000" b="1" dirty="0" smtClean="0"/>
              <a:t>вдохновенья</a:t>
            </a:r>
            <a:r>
              <a:rPr lang="ru-RU" sz="4000" b="1" dirty="0"/>
              <a:t>,</a:t>
            </a:r>
          </a:p>
          <a:p>
            <a:r>
              <a:rPr lang="ru-RU" sz="4000" b="1" dirty="0"/>
              <a:t>                                                                                                                 Где рядом взрослые и дети,</a:t>
            </a:r>
          </a:p>
          <a:p>
            <a:r>
              <a:rPr lang="ru-RU" sz="4000" b="1" dirty="0"/>
              <a:t>В семье от всех невзгод </a:t>
            </a:r>
            <a:r>
              <a:rPr lang="ru-RU" sz="4000" b="1" dirty="0" smtClean="0"/>
              <a:t>спасенье</a:t>
            </a:r>
            <a:r>
              <a:rPr lang="ru-RU" sz="4000" b="1" dirty="0"/>
              <a:t>,</a:t>
            </a:r>
          </a:p>
          <a:p>
            <a:r>
              <a:rPr lang="ru-RU" sz="4000" b="1" dirty="0"/>
              <a:t>                                                                                                                           Здесь друг за друга все в ответе.</a:t>
            </a:r>
          </a:p>
          <a:p>
            <a:r>
              <a:rPr lang="ru-RU" sz="4000" b="1" dirty="0" smtClean="0"/>
              <a:t>                                </a:t>
            </a:r>
            <a:r>
              <a:rPr lang="ru-RU" b="1" dirty="0" smtClean="0"/>
              <a:t>О</a:t>
            </a:r>
            <a:r>
              <a:rPr lang="ru-RU" b="1" dirty="0"/>
              <a:t>. В. </a:t>
            </a:r>
            <a:r>
              <a:rPr lang="ru-RU" b="1" dirty="0" err="1"/>
              <a:t>Токмакова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59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000" dirty="0" smtClean="0"/>
              <a:t>Моя семья. Какая она?</a:t>
            </a:r>
          </a:p>
          <a:p>
            <a:pPr marL="137160" indent="0">
              <a:buNone/>
            </a:pPr>
            <a:r>
              <a:rPr lang="ru-RU" sz="6000" dirty="0" smtClean="0"/>
              <a:t>Важно ли иметь семью?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338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Это я-Никифорова Нина. Мне 7 лет. Я учусь в 1 Б классе в школе № 1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12776"/>
            <a:ext cx="4937760" cy="3703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1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МОЯ СЕМЬЯ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Это мои родители: мама и папа, а с ними моя младшая сестренка Снежана.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628800"/>
            <a:ext cx="5471790" cy="4409876"/>
          </a:xfrm>
        </p:spPr>
      </p:pic>
    </p:spTree>
    <p:extLst>
      <p:ext uri="{BB962C8B-B14F-4D97-AF65-F5344CB8AC3E}">
        <p14:creationId xmlns:p14="http://schemas.microsoft.com/office/powerpoint/2010/main" val="18597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888432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МОЯ МАМА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96753"/>
            <a:ext cx="7632848" cy="10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Моя мама –учительница информатики. Она работает в нашей школе и часто приходит ко мне в класс.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76872"/>
            <a:ext cx="4937760" cy="3703320"/>
          </a:xfrm>
        </p:spPr>
      </p:pic>
    </p:spTree>
    <p:extLst>
      <p:ext uri="{BB962C8B-B14F-4D97-AF65-F5344CB8AC3E}">
        <p14:creationId xmlns:p14="http://schemas.microsoft.com/office/powerpoint/2010/main" val="30544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275040" cy="9584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МОЙ ПАПА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Мой папа </a:t>
            </a:r>
            <a:r>
              <a:rPr lang="ru-RU" sz="2800" dirty="0" smtClean="0"/>
              <a:t>в городе </a:t>
            </a:r>
            <a:r>
              <a:rPr lang="ru-RU" sz="2800" dirty="0" err="1" smtClean="0"/>
              <a:t>Губкинский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12776"/>
            <a:ext cx="3744416" cy="4992556"/>
          </a:xfrm>
        </p:spPr>
      </p:pic>
    </p:spTree>
    <p:extLst>
      <p:ext uri="{BB962C8B-B14F-4D97-AF65-F5344CB8AC3E}">
        <p14:creationId xmlns:p14="http://schemas.microsoft.com/office/powerpoint/2010/main" val="27431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707088" cy="8640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МОЯ СЕСТРЁНКА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это Снежана-она моя младшая сестра. Снежане </a:t>
            </a:r>
            <a:r>
              <a:rPr lang="ru-RU" sz="2400" dirty="0"/>
              <a:t>3 года.</a:t>
            </a:r>
          </a:p>
          <a:p>
            <a:r>
              <a:rPr lang="ru-RU" sz="2400" dirty="0" smtClean="0"/>
              <a:t>Она ходит в детский сад «Звёздочка» в ясельную группу.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052736"/>
            <a:ext cx="4389834" cy="5520457"/>
          </a:xfrm>
        </p:spPr>
      </p:pic>
    </p:spTree>
    <p:extLst>
      <p:ext uri="{BB962C8B-B14F-4D97-AF65-F5344CB8AC3E}">
        <p14:creationId xmlns:p14="http://schemas.microsoft.com/office/powerpoint/2010/main" val="35414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23528" y="10732"/>
            <a:ext cx="8229600" cy="1114012"/>
          </a:xfrm>
        </p:spPr>
        <p:txBody>
          <a:bodyPr/>
          <a:lstStyle/>
          <a:p>
            <a:r>
              <a:rPr lang="ru-RU" dirty="0" smtClean="0"/>
              <a:t>Мои бабушки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632848" cy="792088"/>
          </a:xfrm>
        </p:spPr>
        <p:txBody>
          <a:bodyPr>
            <a:noAutofit/>
          </a:bodyPr>
          <a:lstStyle/>
          <a:p>
            <a:r>
              <a:rPr lang="ru-RU" sz="2000" cap="none" dirty="0" smtClean="0"/>
              <a:t>Это мои бабушки </a:t>
            </a:r>
            <a:r>
              <a:rPr lang="ru-RU" sz="2000" cap="none" dirty="0"/>
              <a:t>Т</a:t>
            </a:r>
            <a:r>
              <a:rPr lang="ru-RU" sz="2000" cap="none" dirty="0" smtClean="0"/>
              <a:t>аня и  </a:t>
            </a:r>
            <a:r>
              <a:rPr lang="ru-RU" sz="2000" cap="none" dirty="0"/>
              <a:t>О</a:t>
            </a:r>
            <a:r>
              <a:rPr lang="ru-RU" sz="2000" cap="none" dirty="0" smtClean="0"/>
              <a:t>ля. Они пенсионерки. Мои бабушки поют в хоре. Бабушка </a:t>
            </a:r>
            <a:r>
              <a:rPr lang="ru-RU" sz="2000" cap="none" dirty="0"/>
              <a:t>О</a:t>
            </a:r>
            <a:r>
              <a:rPr lang="ru-RU" sz="2000" cap="none" dirty="0" smtClean="0"/>
              <a:t>ля живет в </a:t>
            </a:r>
            <a:r>
              <a:rPr lang="ru-RU" sz="2000" cap="none" dirty="0"/>
              <a:t>Т</a:t>
            </a:r>
            <a:r>
              <a:rPr lang="ru-RU" sz="2000" cap="none" dirty="0" smtClean="0"/>
              <a:t>атарске, а бабушка </a:t>
            </a:r>
            <a:r>
              <a:rPr lang="ru-RU" sz="2000" cap="none" dirty="0"/>
              <a:t>Т</a:t>
            </a:r>
            <a:r>
              <a:rPr lang="ru-RU" sz="2000" cap="none" dirty="0" smtClean="0"/>
              <a:t>аня-в </a:t>
            </a:r>
            <a:r>
              <a:rPr lang="ru-RU" sz="2000" cap="none" dirty="0" err="1" smtClean="0"/>
              <a:t>Пурпе</a:t>
            </a:r>
            <a:r>
              <a:rPr lang="ru-RU" sz="2800" cap="none" dirty="0" smtClean="0"/>
              <a:t>.</a:t>
            </a:r>
            <a:endParaRPr lang="ru-RU" sz="2800" cap="none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767">
            <a:off x="320965" y="2662011"/>
            <a:ext cx="4194175" cy="37655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597">
            <a:off x="5498924" y="2567550"/>
            <a:ext cx="3073679" cy="4097736"/>
          </a:xfrm>
        </p:spPr>
      </p:pic>
      <p:pic>
        <p:nvPicPr>
          <p:cNvPr id="2050" name="Picture 2" descr="C:\Users\Пользователь\Pictures\Новая папка (3)\Новый год 2011_2012\100_12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20387"/>
            <a:ext cx="3363193" cy="44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310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Проект «моя семья»</vt:lpstr>
      <vt:lpstr>Презентация PowerPoint</vt:lpstr>
      <vt:lpstr>Проблемные вопросы</vt:lpstr>
      <vt:lpstr>МОЯ СЕМЬЯ</vt:lpstr>
      <vt:lpstr>МОЯ СЕМЬЯ</vt:lpstr>
      <vt:lpstr>МОЯ МАМА</vt:lpstr>
      <vt:lpstr>МОЙ ПАПА</vt:lpstr>
      <vt:lpstr>МОЯ СЕСТРЁНКА</vt:lpstr>
      <vt:lpstr>Мои бабушки</vt:lpstr>
      <vt:lpstr>МОЙ ДЕДУШКА</vt:lpstr>
      <vt:lpstr>А у меня есть крёстные родители: папа Толик и мама Наташа (я называю её Лёля)</vt:lpstr>
      <vt:lpstr>Мой братик Игорь. Он и моя сестра Снежана вместе ходят в одну группу в садике.</vt:lpstr>
      <vt:lpstr>А ещё у меня есть двоюродная сестра Лиза. Она младше меня и тоже, как и Снежана, ходит в детский сад «Звёздочка»</vt:lpstr>
      <vt:lpstr>У нас очень дружная семья: мы часто собираемся все вместе!</vt:lpstr>
      <vt:lpstr>Пословицы и поговорки о семье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Пользователь</dc:creator>
  <cp:lastModifiedBy>Елена</cp:lastModifiedBy>
  <cp:revision>26</cp:revision>
  <dcterms:created xsi:type="dcterms:W3CDTF">2011-12-13T10:46:14Z</dcterms:created>
  <dcterms:modified xsi:type="dcterms:W3CDTF">2012-11-06T02:17:41Z</dcterms:modified>
</cp:coreProperties>
</file>