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2661-D056-4466-98C5-E957524BFD8F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8157-212E-4255-BF1C-DC8FD83936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ck-photo-five-o-clock-on-the-white-wall-clocks-isolated-686228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857784" cy="400052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54ec590f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4000"/>
            <a:ext cx="6096000" cy="6350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.jpeg 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071546"/>
            <a:ext cx="2928958" cy="29289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690" y="121920"/>
            <a:ext cx="4960620" cy="66141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3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920" y="948690"/>
            <a:ext cx="6614160" cy="4960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24024f59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1466850"/>
            <a:ext cx="5238750" cy="3924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t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857232"/>
            <a:ext cx="5429288" cy="50006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92cfe4084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1462087"/>
            <a:ext cx="4667250" cy="39338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2853_school_pi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38250"/>
            <a:ext cx="5334000" cy="4381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3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920" y="948690"/>
            <a:ext cx="6614160" cy="49606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2012-05-27T17:58:50Z</dcterms:created>
  <dcterms:modified xsi:type="dcterms:W3CDTF">2012-05-27T18:25:34Z</dcterms:modified>
</cp:coreProperties>
</file>