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66" r:id="rId4"/>
    <p:sldId id="257" r:id="rId5"/>
    <p:sldId id="272" r:id="rId6"/>
    <p:sldId id="258" r:id="rId7"/>
    <p:sldId id="273" r:id="rId8"/>
    <p:sldId id="259" r:id="rId9"/>
    <p:sldId id="271" r:id="rId10"/>
    <p:sldId id="260" r:id="rId11"/>
    <p:sldId id="268" r:id="rId12"/>
    <p:sldId id="261" r:id="rId13"/>
    <p:sldId id="274" r:id="rId14"/>
    <p:sldId id="263" r:id="rId15"/>
    <p:sldId id="270" r:id="rId16"/>
    <p:sldId id="264" r:id="rId17"/>
    <p:sldId id="276" r:id="rId18"/>
    <p:sldId id="265" r:id="rId19"/>
    <p:sldId id="275" r:id="rId20"/>
    <p:sldId id="267" r:id="rId21"/>
    <p:sldId id="26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 varScale="1">
        <p:scale>
          <a:sx n="69" d="100"/>
          <a:sy n="69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Овощные загадки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Я длинный и зеленый, вкусен я соленый,</a:t>
            </a:r>
          </a:p>
          <a:p>
            <a:pPr>
              <a:buNone/>
            </a:pPr>
            <a:endParaRPr lang="ru-RU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Вкусен и сырой. Кто же я такой?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3" y="1500175"/>
            <a:ext cx="5360114" cy="454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Закопали в землю в мае</a:t>
            </a:r>
          </a:p>
          <a:p>
            <a:pPr algn="ctr"/>
            <a:endParaRPr lang="ru-RU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И сто дней не вынимали,</a:t>
            </a:r>
          </a:p>
          <a:p>
            <a:pPr algn="ctr"/>
            <a:endParaRPr lang="ru-RU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А копать под осень стали</a:t>
            </a:r>
          </a:p>
          <a:p>
            <a:pPr algn="ctr"/>
            <a:endParaRPr lang="ru-RU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Не одну нашли, а десять.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571612"/>
            <a:ext cx="3386158" cy="4575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Как на нашей грядке</a:t>
            </a:r>
          </a:p>
          <a:p>
            <a:pPr algn="ctr"/>
            <a:endParaRPr lang="ru-RU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Выросли загадки</a:t>
            </a:r>
          </a:p>
          <a:p>
            <a:pPr algn="ctr"/>
            <a:endParaRPr lang="ru-RU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Сочные да крупные,</a:t>
            </a:r>
          </a:p>
          <a:p>
            <a:pPr algn="ctr"/>
            <a:endParaRPr lang="ru-RU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Вот  такие круглые.</a:t>
            </a:r>
          </a:p>
          <a:p>
            <a:pPr algn="ctr"/>
            <a:endParaRPr lang="ru-RU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Летом зеленеют,</a:t>
            </a:r>
          </a:p>
          <a:p>
            <a:pPr algn="ctr"/>
            <a:endParaRPr lang="ru-RU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К осени краснеют.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804798"/>
            <a:ext cx="4643469" cy="393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Щеки розовые, нос белый,</a:t>
            </a:r>
          </a:p>
          <a:p>
            <a:pPr algn="ctr"/>
            <a:endParaRPr lang="ru-RU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В темноте сижу день целый.</a:t>
            </a:r>
          </a:p>
          <a:p>
            <a:pPr algn="ctr"/>
            <a:endParaRPr lang="ru-RU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А рубашка зелена,</a:t>
            </a:r>
          </a:p>
          <a:p>
            <a:pPr algn="ctr">
              <a:buNone/>
            </a:pPr>
            <a:endParaRPr lang="ru-RU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Вся на солнышке она.</a:t>
            </a:r>
          </a:p>
          <a:p>
            <a:pPr algn="ctr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редиска</a:t>
            </a:r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428858"/>
            <a:ext cx="350046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FFFF00"/>
                </a:solidFill>
              </a:rPr>
              <a:t>В огороде хоть росла,</a:t>
            </a:r>
          </a:p>
          <a:p>
            <a:pPr algn="ctr"/>
            <a:endParaRPr lang="ru-RU" sz="3600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FFFF00"/>
                </a:solidFill>
              </a:rPr>
              <a:t>Знает ноты “соль” и “фа”.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фасоль</a:t>
            </a:r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1" y="2482046"/>
            <a:ext cx="385765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Как надела сто рубах,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Захрустела на зубах.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Хоть чернил он не видал,</a:t>
            </a:r>
          </a:p>
          <a:p>
            <a:pPr algn="ctr"/>
            <a:endParaRPr lang="ru-RU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Фиолетовым вдруг стал,</a:t>
            </a:r>
          </a:p>
          <a:p>
            <a:pPr algn="ctr"/>
            <a:endParaRPr lang="ru-RU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И лоснится от похвал</a:t>
            </a:r>
          </a:p>
          <a:p>
            <a:pPr algn="ctr"/>
            <a:endParaRPr lang="ru-RU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Очень важный…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9" y="1683716"/>
            <a:ext cx="4643470" cy="393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068883"/>
            <a:ext cx="4929222" cy="3662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На жарком солнышке подсох</a:t>
            </a:r>
          </a:p>
          <a:p>
            <a:endParaRPr lang="ru-RU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И рвется из стручков ...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горох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357430"/>
            <a:ext cx="4150808" cy="3113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За кудрявый хохолок</a:t>
            </a:r>
          </a:p>
          <a:p>
            <a:pPr algn="ctr"/>
            <a:endParaRPr lang="ru-RU" sz="36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Лису из норки поволок.</a:t>
            </a:r>
          </a:p>
          <a:p>
            <a:pPr algn="ctr"/>
            <a:endParaRPr lang="ru-RU" sz="36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На ощупь - очень гладкая,</a:t>
            </a:r>
          </a:p>
          <a:p>
            <a:pPr algn="ctr"/>
            <a:endParaRPr lang="ru-RU" sz="36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На вкус - как сахар сладкая.</a:t>
            </a:r>
          </a:p>
          <a:p>
            <a:pPr algn="ctr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Морковь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143116"/>
            <a:ext cx="3219465" cy="4273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Пришел барин с грядки, весь в заплатках, кто ни взглянет, всяк заплачет.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339570"/>
            <a:ext cx="3793618" cy="284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171</Words>
  <Application>Microsoft Office PowerPoint</Application>
  <PresentationFormat>Экран (4:3)</PresentationFormat>
  <Paragraphs>55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Овощные загадки</vt:lpstr>
      <vt:lpstr>Как надела сто рубах,  Захрустела на зубах.</vt:lpstr>
      <vt:lpstr>Слайд 3</vt:lpstr>
      <vt:lpstr>Слайд 4</vt:lpstr>
      <vt:lpstr>горох</vt:lpstr>
      <vt:lpstr>Слайд 6</vt:lpstr>
      <vt:lpstr>Морковь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редиска</vt:lpstr>
      <vt:lpstr>Слайд 18</vt:lpstr>
      <vt:lpstr>фасоль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надела сто рубах,  Захрустела на зубах.</dc:title>
  <cp:lastModifiedBy>Admin</cp:lastModifiedBy>
  <cp:revision>5</cp:revision>
  <dcterms:modified xsi:type="dcterms:W3CDTF">2012-09-30T06:54:18Z</dcterms:modified>
</cp:coreProperties>
</file>