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E981-04DF-4012-A42C-40F01837F467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8D7-20DC-419E-A0EA-A3171B231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18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E981-04DF-4012-A42C-40F01837F467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8D7-20DC-419E-A0EA-A3171B231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78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E981-04DF-4012-A42C-40F01837F467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8D7-20DC-419E-A0EA-A3171B231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9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E981-04DF-4012-A42C-40F01837F467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8D7-20DC-419E-A0EA-A3171B231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3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E981-04DF-4012-A42C-40F01837F467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8D7-20DC-419E-A0EA-A3171B231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89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E981-04DF-4012-A42C-40F01837F467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8D7-20DC-419E-A0EA-A3171B231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05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E981-04DF-4012-A42C-40F01837F467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8D7-20DC-419E-A0EA-A3171B231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71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E981-04DF-4012-A42C-40F01837F467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8D7-20DC-419E-A0EA-A3171B231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46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E981-04DF-4012-A42C-40F01837F467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8D7-20DC-419E-A0EA-A3171B231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83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E981-04DF-4012-A42C-40F01837F467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8D7-20DC-419E-A0EA-A3171B231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24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E981-04DF-4012-A42C-40F01837F467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8D7-20DC-419E-A0EA-A3171B231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9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8E981-04DF-4012-A42C-40F01837F467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D98D7-20DC-419E-A0EA-A3171B231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63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b="1" i="1" u="sng" dirty="0" smtClean="0"/>
              <a:t>ОРФОГРАММЫ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 flipH="1">
            <a:off x="755576" y="908720"/>
            <a:ext cx="7704856" cy="7200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</a:rPr>
              <a:t>В  СЛОВАХ</a:t>
            </a:r>
            <a:endParaRPr lang="ru-RU" sz="4000" i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1559" y="1988840"/>
            <a:ext cx="324036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БУКВЫ ГЛАСНЫХ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6161" y="3140968"/>
            <a:ext cx="1557567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</a:t>
            </a:r>
            <a:r>
              <a:rPr lang="ru-RU" sz="2400" u="sng" dirty="0" smtClean="0">
                <a:solidFill>
                  <a:schemeClr val="tx1"/>
                </a:solidFill>
              </a:rPr>
              <a:t>О</a:t>
            </a:r>
            <a:r>
              <a:rPr lang="ru-RU" sz="2400" dirty="0" smtClean="0">
                <a:solidFill>
                  <a:schemeClr val="tx1"/>
                </a:solidFill>
              </a:rPr>
              <a:t>РА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</a:t>
            </a:r>
            <a:r>
              <a:rPr lang="ru-RU" sz="2400" u="sng" dirty="0" smtClean="0">
                <a:solidFill>
                  <a:schemeClr val="tx1"/>
                </a:solidFill>
              </a:rPr>
              <a:t>Е</a:t>
            </a:r>
            <a:r>
              <a:rPr lang="ru-RU" sz="2400" dirty="0" smtClean="0">
                <a:solidFill>
                  <a:schemeClr val="tx1"/>
                </a:solidFill>
              </a:rPr>
              <a:t>БЯТА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00277" y="3133787"/>
            <a:ext cx="147075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ЖИ</a:t>
            </a:r>
            <a:r>
              <a:rPr lang="ru-RU" sz="2400" dirty="0" smtClean="0">
                <a:solidFill>
                  <a:schemeClr val="tx1"/>
                </a:solidFill>
              </a:rPr>
              <a:t>Л</a:t>
            </a:r>
          </a:p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ЧАЩА</a:t>
            </a: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8224" y="2034600"/>
            <a:ext cx="2016224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Ъ  И  Ь</a:t>
            </a:r>
            <a:endParaRPr lang="ru-RU" sz="2800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80442" y="3133787"/>
            <a:ext cx="1402169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ЛЕН</a:t>
            </a:r>
            <a:r>
              <a:rPr lang="ru-RU" sz="2400" u="sng" dirty="0" smtClean="0">
                <a:solidFill>
                  <a:schemeClr val="tx1"/>
                </a:solidFill>
              </a:rPr>
              <a:t>Ь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КОН</a:t>
            </a:r>
            <a:r>
              <a:rPr lang="ru-RU" sz="2400" u="sng" dirty="0" smtClean="0">
                <a:solidFill>
                  <a:schemeClr val="tx1"/>
                </a:solidFill>
              </a:rPr>
              <a:t>Ь</a:t>
            </a:r>
            <a:r>
              <a:rPr lang="ru-RU" sz="2400" dirty="0" smtClean="0">
                <a:solidFill>
                  <a:schemeClr val="tx1"/>
                </a:solidFill>
              </a:rPr>
              <a:t>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740352" y="3147499"/>
            <a:ext cx="117728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</a:t>
            </a:r>
            <a:r>
              <a:rPr lang="ru-RU" sz="2400" u="sng" dirty="0" smtClean="0">
                <a:solidFill>
                  <a:schemeClr val="tx1"/>
                </a:solidFill>
              </a:rPr>
              <a:t>Ъ</a:t>
            </a:r>
            <a:r>
              <a:rPr lang="ru-RU" sz="2400" dirty="0" smtClean="0">
                <a:solidFill>
                  <a:schemeClr val="tx1"/>
                </a:solidFill>
              </a:rPr>
              <a:t>ЕЗД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</a:t>
            </a:r>
            <a:r>
              <a:rPr lang="ru-RU" sz="2400" u="sng" dirty="0" smtClean="0">
                <a:solidFill>
                  <a:schemeClr val="tx1"/>
                </a:solidFill>
              </a:rPr>
              <a:t>Ь</a:t>
            </a:r>
            <a:r>
              <a:rPr lang="ru-RU" sz="2400" dirty="0" smtClean="0">
                <a:solidFill>
                  <a:schemeClr val="tx1"/>
                </a:solidFill>
              </a:rPr>
              <a:t>Ю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06856" y="4221088"/>
            <a:ext cx="3543687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БУКВЫ СОГЛАСНЫХ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5194" y="5602263"/>
            <a:ext cx="1980244" cy="10030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ДУ</a:t>
            </a:r>
            <a:r>
              <a:rPr lang="ru-RU" sz="2400" u="sng" dirty="0" smtClean="0">
                <a:solidFill>
                  <a:schemeClr val="tx1"/>
                </a:solidFill>
              </a:rPr>
              <a:t>Б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СКА</a:t>
            </a:r>
            <a:r>
              <a:rPr lang="ru-RU" sz="2400" u="sng" dirty="0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КА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КА</a:t>
            </a:r>
            <a:r>
              <a:rPr lang="ru-RU" sz="2400" u="sng" dirty="0" smtClean="0">
                <a:solidFill>
                  <a:schemeClr val="tx1"/>
                </a:solidFill>
              </a:rPr>
              <a:t>Ш</a:t>
            </a:r>
            <a:r>
              <a:rPr lang="ru-RU" sz="2400" dirty="0" smtClean="0">
                <a:solidFill>
                  <a:schemeClr val="tx1"/>
                </a:solidFill>
              </a:rPr>
              <a:t>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55148" y="5587697"/>
            <a:ext cx="1944216" cy="10081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КЛА</a:t>
            </a:r>
            <a:r>
              <a:rPr lang="ru-RU" sz="2400" u="sng" dirty="0" smtClean="0">
                <a:solidFill>
                  <a:schemeClr val="tx1"/>
                </a:solidFill>
              </a:rPr>
              <a:t>СС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СУ</a:t>
            </a:r>
            <a:r>
              <a:rPr lang="ru-RU" sz="2400" u="sng" dirty="0" smtClean="0">
                <a:solidFill>
                  <a:schemeClr val="tx1"/>
                </a:solidFill>
              </a:rPr>
              <a:t>ББ</a:t>
            </a:r>
            <a:r>
              <a:rPr lang="ru-RU" sz="2400" dirty="0" smtClean="0">
                <a:solidFill>
                  <a:schemeClr val="tx1"/>
                </a:solidFill>
              </a:rPr>
              <a:t>ОТА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3911919" y="1628800"/>
            <a:ext cx="88646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123728" y="1628800"/>
            <a:ext cx="1788191" cy="360040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8" idx="0"/>
          </p:cNvCxnSpPr>
          <p:nvPr/>
        </p:nvCxnSpPr>
        <p:spPr>
          <a:xfrm>
            <a:off x="5580112" y="1628800"/>
            <a:ext cx="2016224" cy="40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5" idx="2"/>
            <a:endCxn id="6" idx="0"/>
          </p:cNvCxnSpPr>
          <p:nvPr/>
        </p:nvCxnSpPr>
        <p:spPr>
          <a:xfrm flipH="1">
            <a:off x="1344945" y="2903240"/>
            <a:ext cx="946794" cy="237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5" idx="2"/>
            <a:endCxn id="7" idx="0"/>
          </p:cNvCxnSpPr>
          <p:nvPr/>
        </p:nvCxnSpPr>
        <p:spPr>
          <a:xfrm>
            <a:off x="2291739" y="2903240"/>
            <a:ext cx="843913" cy="230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8" idx="2"/>
            <a:endCxn id="9" idx="0"/>
          </p:cNvCxnSpPr>
          <p:nvPr/>
        </p:nvCxnSpPr>
        <p:spPr>
          <a:xfrm flipH="1">
            <a:off x="6681527" y="2949000"/>
            <a:ext cx="914809" cy="184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8" idx="2"/>
            <a:endCxn id="10" idx="0"/>
          </p:cNvCxnSpPr>
          <p:nvPr/>
        </p:nvCxnSpPr>
        <p:spPr>
          <a:xfrm>
            <a:off x="7596336" y="2949000"/>
            <a:ext cx="732656" cy="198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1" idx="2"/>
            <a:endCxn id="12" idx="0"/>
          </p:cNvCxnSpPr>
          <p:nvPr/>
        </p:nvCxnSpPr>
        <p:spPr>
          <a:xfrm flipH="1">
            <a:off x="1235316" y="5157192"/>
            <a:ext cx="2243384" cy="445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1" idx="2"/>
            <a:endCxn id="14" idx="0"/>
          </p:cNvCxnSpPr>
          <p:nvPr/>
        </p:nvCxnSpPr>
        <p:spPr>
          <a:xfrm>
            <a:off x="3478700" y="5157192"/>
            <a:ext cx="1848556" cy="430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2476370" y="5589239"/>
            <a:ext cx="1656184" cy="10030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БО</a:t>
            </a:r>
            <a:r>
              <a:rPr lang="ru-RU" sz="2400" u="sng" dirty="0" smtClean="0">
                <a:solidFill>
                  <a:schemeClr val="tx1"/>
                </a:solidFill>
              </a:rPr>
              <a:t>ЧК</a:t>
            </a:r>
            <a:r>
              <a:rPr lang="ru-RU" sz="2400" dirty="0" smtClean="0">
                <a:solidFill>
                  <a:schemeClr val="tx1"/>
                </a:solidFill>
              </a:rPr>
              <a:t>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НО</a:t>
            </a:r>
            <a:r>
              <a:rPr lang="ru-RU" sz="2400" u="sng" dirty="0" smtClean="0">
                <a:solidFill>
                  <a:schemeClr val="tx1"/>
                </a:solidFill>
              </a:rPr>
              <a:t>ЧН</a:t>
            </a:r>
            <a:r>
              <a:rPr lang="ru-RU" sz="2400" dirty="0" smtClean="0">
                <a:solidFill>
                  <a:schemeClr val="tx1"/>
                </a:solidFill>
              </a:rPr>
              <a:t>ОЙ</a:t>
            </a:r>
            <a:endParaRPr lang="ru-RU" sz="2400" dirty="0"/>
          </a:p>
        </p:txBody>
      </p:sp>
      <p:cxnSp>
        <p:nvCxnSpPr>
          <p:cNvPr id="22" name="Прямая соединительная линия 21"/>
          <p:cNvCxnSpPr>
            <a:stCxn id="11" idx="2"/>
            <a:endCxn id="18" idx="0"/>
          </p:cNvCxnSpPr>
          <p:nvPr/>
        </p:nvCxnSpPr>
        <p:spPr>
          <a:xfrm flipH="1">
            <a:off x="3304462" y="5157192"/>
            <a:ext cx="174238" cy="432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5580112" y="4221088"/>
            <a:ext cx="333752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ЗАГЛАВНАЯ  БУКВА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В НАЧАЛЕ СЛОВА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4735336" y="1654763"/>
            <a:ext cx="1285790" cy="2566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кругленный прямоугольник 45"/>
          <p:cNvSpPr/>
          <p:nvPr/>
        </p:nvSpPr>
        <p:spPr>
          <a:xfrm>
            <a:off x="6876256" y="5602263"/>
            <a:ext cx="1778496" cy="9900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Р</a:t>
            </a:r>
            <a:r>
              <a:rPr lang="ru-RU" sz="2400" dirty="0" smtClean="0">
                <a:solidFill>
                  <a:schemeClr val="tx1"/>
                </a:solidFill>
              </a:rPr>
              <a:t>оссия</a:t>
            </a:r>
          </a:p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И</a:t>
            </a:r>
            <a:r>
              <a:rPr lang="ru-RU" sz="2400" dirty="0" smtClean="0">
                <a:solidFill>
                  <a:schemeClr val="tx1"/>
                </a:solidFill>
              </a:rPr>
              <a:t>ван</a:t>
            </a:r>
          </a:p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Е</a:t>
            </a:r>
            <a:r>
              <a:rPr lang="ru-RU" sz="2400" dirty="0" smtClean="0">
                <a:solidFill>
                  <a:schemeClr val="tx1"/>
                </a:solidFill>
              </a:rPr>
              <a:t>нисей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48" name="Прямая соединительная линия 47"/>
          <p:cNvCxnSpPr>
            <a:stCxn id="38" idx="2"/>
            <a:endCxn id="46" idx="0"/>
          </p:cNvCxnSpPr>
          <p:nvPr/>
        </p:nvCxnSpPr>
        <p:spPr>
          <a:xfrm>
            <a:off x="7248872" y="5135488"/>
            <a:ext cx="516632" cy="466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9618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34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ОРФОГРАММЫ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ОРФОГРАММЫ</dc:title>
  <dc:creator>Иван Ливенцов</dc:creator>
  <cp:lastModifiedBy>Иван Ливенцов</cp:lastModifiedBy>
  <cp:revision>11</cp:revision>
  <dcterms:created xsi:type="dcterms:W3CDTF">2013-09-09T13:59:48Z</dcterms:created>
  <dcterms:modified xsi:type="dcterms:W3CDTF">2013-09-09T16:53:51Z</dcterms:modified>
</cp:coreProperties>
</file>