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8" r:id="rId2"/>
    <p:sldId id="260" r:id="rId3"/>
    <p:sldId id="257" r:id="rId4"/>
    <p:sldId id="261" r:id="rId5"/>
    <p:sldId id="263" r:id="rId6"/>
    <p:sldId id="264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BC0000"/>
    <a:srgbClr val="FF4343"/>
    <a:srgbClr val="FF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AEF01-D2E6-4647-9068-BA16F7F557F2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27D6D-497E-4029-9BCC-90F6CC515C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79512" y="2276872"/>
            <a:ext cx="878497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normalizeH="0" baseline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Школа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normalizeH="0" baseline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6600" b="1" i="0" u="none" strike="noStrike" kern="1200" normalizeH="0" baseline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новых возможностей</a:t>
            </a:r>
            <a:endParaRPr kumimoji="0" lang="ru-RU" sz="6600" b="1" i="0" u="none" strike="noStrike" kern="1200" normalizeH="0" baseline="0" noProof="0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509120"/>
            <a:ext cx="4824536" cy="1512168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Ковалева Татьяна Александровна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 № 883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Москва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772816"/>
            <a:ext cx="85689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Школа новых возможностей – единый образовательный комплекс. </a:t>
            </a:r>
          </a:p>
          <a:p>
            <a:pPr algn="just"/>
            <a:r>
              <a:rPr lang="ru-RU" sz="2400" dirty="0" smtClean="0"/>
              <a:t>Наш единый образовательный комплекс – государственное бюджетное общеобразовательное учреждение - средняя образовательная школа № 883.</a:t>
            </a:r>
          </a:p>
          <a:p>
            <a:pPr algn="just"/>
            <a:r>
              <a:rPr lang="ru-RU" sz="2400" dirty="0" smtClean="0"/>
              <a:t>Школа объединяет две школы (№ 883 и 644) и три детских сада - № 1681, 1713 и 156 (все три объединены в детсад № 714).</a:t>
            </a:r>
          </a:p>
          <a:p>
            <a:pPr algn="just"/>
            <a:r>
              <a:rPr lang="ru-RU" sz="2400" dirty="0" smtClean="0"/>
              <a:t>Наш ЕОК: 883+644+714 = 883</a:t>
            </a:r>
          </a:p>
          <a:p>
            <a:pPr algn="just"/>
            <a:r>
              <a:rPr lang="ru-RU" sz="2400" dirty="0" smtClean="0"/>
              <a:t>В школе 51 класс, общее количество обучающихся более 1200 человек и 700 детей дошкольного возраста.</a:t>
            </a:r>
          </a:p>
          <a:p>
            <a:pPr algn="just"/>
            <a:r>
              <a:rPr lang="ru-RU" sz="2400" dirty="0" smtClean="0"/>
              <a:t>Директором комплекса является Короткова Наталья Ивановна.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                О  ШКОЛЕ</a:t>
            </a:r>
            <a:br>
              <a:rPr lang="ru-RU" b="1" i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84785"/>
            <a:ext cx="849694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i="1" dirty="0" smtClean="0"/>
          </a:p>
          <a:p>
            <a:r>
              <a:rPr lang="ru-RU" sz="2400" b="1" i="1" dirty="0" smtClean="0"/>
              <a:t>Почему буква «Г»</a:t>
            </a:r>
            <a:r>
              <a:rPr lang="en-US" sz="2400" b="1" i="1" dirty="0" smtClean="0"/>
              <a:t>?</a:t>
            </a:r>
            <a:endParaRPr lang="ru-RU" sz="2400" b="1" i="1" dirty="0" smtClean="0"/>
          </a:p>
          <a:p>
            <a:endParaRPr lang="ru-RU" sz="2400" b="1" i="1" dirty="0" smtClean="0"/>
          </a:p>
          <a:p>
            <a:pPr algn="just"/>
            <a:r>
              <a:rPr lang="ru-RU" sz="2400" dirty="0" smtClean="0"/>
              <a:t>Наша школа в новом качестве формировалась на базе школы  № 883, так как с 01 сентября 2013 года ГБОУ ЦО № 644 «Гармония» прекратила свое существование.</a:t>
            </a:r>
          </a:p>
          <a:p>
            <a:pPr algn="just"/>
            <a:r>
              <a:rPr lang="ru-RU" sz="2400" dirty="0" smtClean="0"/>
              <a:t>В связи с этим нумерация бывших классов ГБОУ ЦО № 644 «Гармония» стала продолжением нумерации классов СОШ     № 883.  По этой причине наш класс теперь 4 «Г» (Гении, Гимназисты, Говоруны).</a:t>
            </a:r>
            <a:endParaRPr lang="en-US" b="1" i="1" dirty="0" smtClean="0"/>
          </a:p>
          <a:p>
            <a:endParaRPr lang="ru-RU" b="1" i="1" dirty="0" smtClean="0"/>
          </a:p>
          <a:p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        О   КЛАССЕ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                  </a:t>
            </a:r>
            <a:r>
              <a:rPr lang="ru-RU" b="1" i="1" dirty="0" smtClean="0"/>
              <a:t>  Новое в распорядке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/>
              <a:t>Мы </a:t>
            </a:r>
            <a:r>
              <a:rPr lang="ru-RU" dirty="0" smtClean="0"/>
              <a:t>учились по </a:t>
            </a:r>
            <a:r>
              <a:rPr lang="ru-RU" dirty="0" smtClean="0"/>
              <a:t>четвертям. </a:t>
            </a:r>
            <a:r>
              <a:rPr lang="ru-RU" dirty="0" smtClean="0"/>
              <a:t>В</a:t>
            </a:r>
            <a:r>
              <a:rPr lang="ru-RU" dirty="0" smtClean="0"/>
              <a:t> </a:t>
            </a:r>
            <a:r>
              <a:rPr lang="ru-RU" dirty="0" smtClean="0"/>
              <a:t>«Школе новых возможностей» </a:t>
            </a:r>
            <a:r>
              <a:rPr lang="ru-RU" b="1" i="1" dirty="0" smtClean="0"/>
              <a:t>будем учиться по триместрам. </a:t>
            </a:r>
            <a:r>
              <a:rPr lang="ru-RU" dirty="0" smtClean="0"/>
              <a:t>Каникулы в 2013-2014 году будут в следующие даты: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07 - 13 октября;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18 – 24 ноября (итоги 1-го триместра);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30.12 – 07.01.14;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17 – 23 </a:t>
            </a:r>
            <a:r>
              <a:rPr lang="ru-RU" dirty="0" smtClean="0"/>
              <a:t>февраля (итоги </a:t>
            </a:r>
            <a:r>
              <a:rPr lang="ru-RU" dirty="0" smtClean="0"/>
              <a:t>2-го </a:t>
            </a:r>
            <a:r>
              <a:rPr lang="ru-RU" dirty="0" smtClean="0"/>
              <a:t>триместра</a:t>
            </a:r>
            <a:r>
              <a:rPr lang="ru-RU" dirty="0" smtClean="0"/>
              <a:t>);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14 – 20 апреля;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dirty="0" smtClean="0"/>
              <a:t>Конец мая </a:t>
            </a:r>
            <a:r>
              <a:rPr lang="ru-RU" dirty="0" smtClean="0"/>
              <a:t>(итоги </a:t>
            </a:r>
            <a:r>
              <a:rPr lang="ru-RU" dirty="0" smtClean="0"/>
              <a:t>3-го </a:t>
            </a:r>
            <a:r>
              <a:rPr lang="ru-RU" dirty="0" smtClean="0"/>
              <a:t>триместра</a:t>
            </a:r>
            <a:r>
              <a:rPr lang="ru-RU" dirty="0" smtClean="0"/>
              <a:t>).</a:t>
            </a:r>
            <a:endParaRPr lang="ru-RU" b="1" i="1" dirty="0" smtClean="0"/>
          </a:p>
          <a:p>
            <a:pPr algn="just"/>
            <a:r>
              <a:rPr lang="ru-RU" dirty="0" smtClean="0"/>
              <a:t>2. </a:t>
            </a:r>
            <a:r>
              <a:rPr lang="ru-RU" b="1" i="1" dirty="0" smtClean="0"/>
              <a:t>Изменилось расписание школьных звонков</a:t>
            </a:r>
            <a:r>
              <a:rPr lang="ru-RU" dirty="0" smtClean="0"/>
              <a:t>:</a:t>
            </a:r>
          </a:p>
          <a:p>
            <a:pPr algn="just"/>
            <a:r>
              <a:rPr lang="ru-RU" dirty="0" smtClean="0"/>
              <a:t>   8.30 –   9.15</a:t>
            </a:r>
          </a:p>
          <a:p>
            <a:pPr algn="just"/>
            <a:r>
              <a:rPr lang="ru-RU" dirty="0" smtClean="0"/>
              <a:t>   9.30 – 10.15</a:t>
            </a:r>
          </a:p>
          <a:p>
            <a:pPr algn="just"/>
            <a:r>
              <a:rPr lang="ru-RU" dirty="0" smtClean="0"/>
              <a:t> 10.30  - 11.15</a:t>
            </a:r>
          </a:p>
          <a:p>
            <a:pPr algn="just"/>
            <a:r>
              <a:rPr lang="ru-RU" dirty="0" smtClean="0"/>
              <a:t> 11.30  - 12.15</a:t>
            </a:r>
          </a:p>
          <a:p>
            <a:pPr algn="just"/>
            <a:r>
              <a:rPr lang="ru-RU" dirty="0" smtClean="0"/>
              <a:t> 12.30  - 13.15</a:t>
            </a:r>
          </a:p>
          <a:p>
            <a:pPr algn="just"/>
            <a:r>
              <a:rPr lang="ru-RU" dirty="0" smtClean="0"/>
              <a:t>Просьба к родителям – звонить своим детям во время уроков только в случаях крайней необходимости.</a:t>
            </a:r>
          </a:p>
          <a:p>
            <a:pPr algn="just"/>
            <a:r>
              <a:rPr lang="ru-RU" dirty="0" smtClean="0"/>
              <a:t>В школу ребенок должен приходить в 8.10-8.15, так как в 8.20 – начало утренней зарядки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Новый предмет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556792"/>
            <a:ext cx="878497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/>
              <a:t>Вводится новый предмет – Основы светской этики</a:t>
            </a:r>
            <a:r>
              <a:rPr lang="ru-RU" sz="2600" b="1" i="1" dirty="0" smtClean="0"/>
              <a:t>.</a:t>
            </a:r>
          </a:p>
          <a:p>
            <a:r>
              <a:rPr lang="ru-RU" sz="2600" dirty="0" smtClean="0"/>
              <a:t>На уроках учащиеся знакомятся с основами светской этики. </a:t>
            </a:r>
          </a:p>
          <a:p>
            <a:r>
              <a:rPr lang="ru-RU" sz="2600" dirty="0" smtClean="0"/>
              <a:t>Что такое добро и зло, добродетель и порок, альтруизм и эгоизм</a:t>
            </a:r>
            <a:r>
              <a:rPr lang="en-US" sz="2600" dirty="0" smtClean="0"/>
              <a:t>? </a:t>
            </a:r>
          </a:p>
          <a:p>
            <a:r>
              <a:rPr lang="ru-RU" sz="2600" dirty="0" smtClean="0"/>
              <a:t>Что значит быть моральным</a:t>
            </a:r>
            <a:r>
              <a:rPr lang="en-US" sz="2600" dirty="0" smtClean="0"/>
              <a:t>?</a:t>
            </a:r>
          </a:p>
          <a:p>
            <a:r>
              <a:rPr lang="ru-RU" sz="2600" dirty="0" smtClean="0"/>
              <a:t>Учащиеся узнают о том, что такое настоящая дружба, честь и достоинство, стыд и совесть, этикет, и о многом другом.</a:t>
            </a:r>
          </a:p>
          <a:p>
            <a:r>
              <a:rPr lang="ru-RU" sz="2600" dirty="0" smtClean="0"/>
              <a:t>Светская этика даст знания, которые помогут учащимся совершать хорошие поступки, самостоятельно оценить их, а значит, сделать свою жизнь и жизнь других людей лучше.</a:t>
            </a:r>
            <a:endParaRPr lang="ru-RU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</a:t>
            </a:r>
            <a:r>
              <a:rPr lang="ru-RU" sz="4900" b="1" i="1" dirty="0" smtClean="0"/>
              <a:t>Образец </a:t>
            </a:r>
            <a:br>
              <a:rPr lang="ru-RU" sz="4900" b="1" i="1" dirty="0" smtClean="0"/>
            </a:br>
            <a:r>
              <a:rPr lang="ru-RU" sz="4900" b="1" i="1" dirty="0" smtClean="0"/>
              <a:t>         </a:t>
            </a:r>
            <a:r>
              <a:rPr lang="ru-RU" sz="4900" b="1" i="1" dirty="0" smtClean="0"/>
              <a:t>    </a:t>
            </a:r>
            <a:r>
              <a:rPr lang="ru-RU" sz="4900" b="1" i="1" dirty="0" smtClean="0"/>
              <a:t>подписи тетрадей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1628800"/>
            <a:ext cx="4968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Тетрадь</a:t>
            </a:r>
          </a:p>
          <a:p>
            <a:r>
              <a:rPr lang="ru-RU" sz="3200" dirty="0" smtClean="0"/>
              <a:t>д</a:t>
            </a:r>
            <a:r>
              <a:rPr lang="ru-RU" sz="3200" dirty="0" smtClean="0"/>
              <a:t>ля</a:t>
            </a:r>
            <a:r>
              <a:rPr lang="ru-RU" sz="3200" b="1" i="1" dirty="0" smtClean="0"/>
              <a:t> работ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п</a:t>
            </a:r>
            <a:r>
              <a:rPr lang="ru-RU" sz="3200" b="1" i="1" dirty="0" smtClean="0">
                <a:solidFill>
                  <a:srgbClr val="FF0000"/>
                </a:solidFill>
              </a:rPr>
              <a:t>о</a:t>
            </a:r>
            <a:r>
              <a:rPr lang="ru-RU" sz="3200" b="1" i="1" dirty="0" smtClean="0"/>
              <a:t> математике</a:t>
            </a:r>
          </a:p>
          <a:p>
            <a:r>
              <a:rPr lang="ru-RU" sz="3200" dirty="0" smtClean="0"/>
              <a:t>ученик</a:t>
            </a:r>
            <a:r>
              <a:rPr lang="ru-RU" sz="3200" b="1" i="1" dirty="0" smtClean="0"/>
              <a:t>а 4 класса «Г»</a:t>
            </a:r>
          </a:p>
          <a:p>
            <a:r>
              <a:rPr lang="ru-RU" sz="3200" b="1" i="1" dirty="0" smtClean="0"/>
              <a:t>ГБОУ СОШ  </a:t>
            </a:r>
            <a:r>
              <a:rPr lang="ru-RU" sz="3200" dirty="0" smtClean="0"/>
              <a:t>школа № </a:t>
            </a:r>
            <a:r>
              <a:rPr lang="ru-RU" sz="3200" b="1" i="1" dirty="0" smtClean="0"/>
              <a:t>883</a:t>
            </a:r>
          </a:p>
          <a:p>
            <a:r>
              <a:rPr lang="ru-RU" sz="3200" b="1" i="1" dirty="0" smtClean="0"/>
              <a:t>г</a:t>
            </a:r>
            <a:r>
              <a:rPr lang="ru-RU" sz="3200" b="1" i="1" dirty="0" smtClean="0"/>
              <a:t>. Москвы</a:t>
            </a:r>
          </a:p>
          <a:p>
            <a:r>
              <a:rPr lang="ru-RU" sz="3200" b="1" i="1" dirty="0" smtClean="0"/>
              <a:t>Иванова Ивана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                </a:t>
            </a:r>
            <a:r>
              <a:rPr lang="ru-RU" b="1" i="1" dirty="0" smtClean="0"/>
              <a:t>Для р</a:t>
            </a:r>
            <a:r>
              <a:rPr lang="ru-RU" b="1" i="1" dirty="0" smtClean="0"/>
              <a:t>одителей</a:t>
            </a:r>
            <a:endParaRPr lang="ru-RU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628800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2800" b="1" i="1" dirty="0" smtClean="0"/>
              <a:t>Самостоятельный </a:t>
            </a:r>
            <a:r>
              <a:rPr lang="ru-RU" sz="2800" b="1" i="1" dirty="0" smtClean="0"/>
              <a:t>уход детей из школы </a:t>
            </a:r>
            <a:r>
              <a:rPr lang="ru-RU" sz="2800" dirty="0" smtClean="0"/>
              <a:t>только по письменному </a:t>
            </a:r>
            <a:r>
              <a:rPr lang="ru-RU" sz="2800" b="1" dirty="0" smtClean="0"/>
              <a:t>заявлению родителей</a:t>
            </a:r>
            <a:r>
              <a:rPr lang="ru-RU" sz="2800" dirty="0" smtClean="0"/>
              <a:t>.</a:t>
            </a:r>
          </a:p>
          <a:p>
            <a:pPr marL="342900" indent="-342900" algn="just">
              <a:buAutoNum type="arabicPeriod"/>
            </a:pPr>
            <a:r>
              <a:rPr lang="ru-RU" sz="2800" dirty="0" smtClean="0"/>
              <a:t>В случае, </a:t>
            </a:r>
            <a:r>
              <a:rPr lang="ru-RU" sz="2800" b="1" i="1" dirty="0" smtClean="0"/>
              <a:t>когда ребенка из школы сопровождают не родители</a:t>
            </a:r>
            <a:r>
              <a:rPr lang="ru-RU" sz="2800" dirty="0" smtClean="0"/>
              <a:t>, а доверенное лицо, то на доверенное лицо от родителей необходимо </a:t>
            </a:r>
            <a:r>
              <a:rPr lang="ru-RU" sz="2800" b="1" dirty="0" smtClean="0"/>
              <a:t>оформить доверенность.</a:t>
            </a:r>
          </a:p>
          <a:p>
            <a:pPr marL="342900" indent="-342900" algn="just">
              <a:buAutoNum type="arabicPeriod"/>
            </a:pPr>
            <a:r>
              <a:rPr lang="ru-RU" sz="2800" b="1" i="1" dirty="0" smtClean="0"/>
              <a:t>В случае необходимости ухода ребенка домой ранее окончания уроков</a:t>
            </a:r>
            <a:r>
              <a:rPr lang="ru-RU" sz="2800" dirty="0" smtClean="0"/>
              <a:t>, от родителей потребуется </a:t>
            </a:r>
            <a:r>
              <a:rPr lang="ru-RU" sz="2800" b="1" dirty="0" smtClean="0"/>
              <a:t>оформить</a:t>
            </a:r>
            <a:r>
              <a:rPr lang="ru-RU" sz="2800" dirty="0" smtClean="0"/>
              <a:t> соответствующее </a:t>
            </a:r>
            <a:r>
              <a:rPr lang="ru-RU" sz="2800" b="1" dirty="0" smtClean="0"/>
              <a:t>заявление</a:t>
            </a:r>
            <a:r>
              <a:rPr lang="ru-RU" sz="2800" dirty="0" smtClean="0"/>
              <a:t>.</a:t>
            </a:r>
          </a:p>
          <a:p>
            <a:pPr marL="342900" indent="-342900" algn="just">
              <a:buAutoNum type="arabicPeriod"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Дети должны быть лучше нас, и жить они должны лучше.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F2DCD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491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                 О  ШКОЛЕ </vt:lpstr>
      <vt:lpstr>        О   КЛАССЕ</vt:lpstr>
      <vt:lpstr>                    Новое в распорядке </vt:lpstr>
      <vt:lpstr>Новый предмет</vt:lpstr>
      <vt:lpstr>                    Образец               подписи тетрадей</vt:lpstr>
      <vt:lpstr>                        Для родителей</vt:lpstr>
      <vt:lpstr>Дети должны быть лучше нас, и жить они должны лучше.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Ковалев</cp:lastModifiedBy>
  <cp:revision>35</cp:revision>
  <dcterms:created xsi:type="dcterms:W3CDTF">2013-08-23T19:01:23Z</dcterms:created>
  <dcterms:modified xsi:type="dcterms:W3CDTF">2013-09-04T13:24:48Z</dcterms:modified>
</cp:coreProperties>
</file>