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59BFF2-7966-4C1E-9ABC-BE532CBDE200}" type="datetimeFigureOut">
              <a:rPr lang="ru-RU" smtClean="0"/>
              <a:t>01.02.2013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602450-9418-47AA-BF57-1BBFCE9812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435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ФЕВРАЛЬ –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МЕСЯЦ МЕТЕЛЕЙ И ВЬЮГ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 err="1" smtClean="0">
                <a:solidFill>
                  <a:schemeClr val="tx1"/>
                </a:solidFill>
              </a:rPr>
              <a:t>Хорчева</a:t>
            </a:r>
            <a:r>
              <a:rPr lang="ru-RU" sz="3200" dirty="0" smtClean="0">
                <a:solidFill>
                  <a:schemeClr val="tx1"/>
                </a:solidFill>
              </a:rPr>
              <a:t> О. А. 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ГБОУ СОШ №251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Утром кричат синицы – к морозу.</a:t>
            </a:r>
          </a:p>
          <a:p>
            <a:r>
              <a:rPr lang="ru-RU" dirty="0" smtClean="0"/>
              <a:t>Начало февраля погожее – весну жди раннюю, пригожую.</a:t>
            </a:r>
          </a:p>
          <a:p>
            <a:r>
              <a:rPr lang="ru-RU" dirty="0" smtClean="0"/>
              <a:t>Снег прилипает к деревьям – к теплу.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НАРОДНАЯ   </a:t>
            </a:r>
            <a:r>
              <a:rPr lang="ru-RU" b="1" dirty="0" smtClean="0">
                <a:solidFill>
                  <a:schemeClr val="tx1"/>
                </a:solidFill>
              </a:rPr>
              <a:t>МУДРОСТЬ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приметы</a:t>
            </a:r>
            <a:endParaRPr lang="ru-RU" i="1" dirty="0"/>
          </a:p>
        </p:txBody>
      </p:sp>
      <p:pic>
        <p:nvPicPr>
          <p:cNvPr id="8194" name="Picture 2" descr="http://im4-tub-ru.yandex.net/i?id=530489764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09120"/>
            <a:ext cx="3438128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6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Гуляю в поле, кручу, бурчу,</a:t>
            </a:r>
          </a:p>
          <a:p>
            <a:pPr marL="0" indent="0">
              <a:buNone/>
            </a:pPr>
            <a:r>
              <a:rPr lang="ru-RU" dirty="0" smtClean="0"/>
              <a:t>Знать никого не хочу.</a:t>
            </a:r>
          </a:p>
          <a:p>
            <a:pPr marL="0" indent="0">
              <a:buNone/>
            </a:pPr>
            <a:r>
              <a:rPr lang="ru-RU" dirty="0" smtClean="0"/>
              <a:t>Вдоль села пробегаю,</a:t>
            </a:r>
          </a:p>
          <a:p>
            <a:pPr marL="0" indent="0">
              <a:buNone/>
            </a:pPr>
            <a:r>
              <a:rPr lang="ru-RU" dirty="0" smtClean="0"/>
              <a:t>Сугробы наметаю.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ЗАГАДКА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ПУРГА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im6-tub-ru.yandex.net/i?id=210914585-1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45024"/>
            <a:ext cx="2232248" cy="279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Кто это, воя,</a:t>
            </a:r>
          </a:p>
          <a:p>
            <a:pPr marL="0" indent="0">
              <a:buNone/>
            </a:pPr>
            <a:r>
              <a:rPr lang="ru-RU" dirty="0" smtClean="0"/>
              <a:t>Без крыльев летает</a:t>
            </a:r>
          </a:p>
          <a:p>
            <a:pPr marL="0" indent="0">
              <a:buNone/>
            </a:pPr>
            <a:r>
              <a:rPr lang="ru-RU" dirty="0" smtClean="0"/>
              <a:t>И без метёлки</a:t>
            </a:r>
          </a:p>
          <a:p>
            <a:pPr marL="0" indent="0">
              <a:buNone/>
            </a:pPr>
            <a:r>
              <a:rPr lang="ru-RU" dirty="0" smtClean="0"/>
              <a:t>Следы заметает?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ЗАГАДКА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ВЬЮГА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im0-tub-ru.yandex.net/i?id=406379605-0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39364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3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Какой это мастер</a:t>
            </a:r>
          </a:p>
          <a:p>
            <a:pPr marL="0" indent="0">
              <a:buNone/>
            </a:pPr>
            <a:r>
              <a:rPr lang="ru-RU" dirty="0" smtClean="0"/>
              <a:t>На стёкла нанёс</a:t>
            </a:r>
          </a:p>
          <a:p>
            <a:pPr marL="0" indent="0">
              <a:buNone/>
            </a:pPr>
            <a:r>
              <a:rPr lang="ru-RU" dirty="0" smtClean="0"/>
              <a:t>И листья, и травы,</a:t>
            </a:r>
          </a:p>
          <a:p>
            <a:pPr marL="0" indent="0">
              <a:buNone/>
            </a:pPr>
            <a:r>
              <a:rPr lang="ru-RU" dirty="0" smtClean="0"/>
              <a:t>И заросли роз?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ЗАГАДКА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МОРОЗ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3314" name="Picture 2" descr="http://im5-tub-ru.yandex.net/i?id=349580717-4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384042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8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Зимний дождь</a:t>
            </a:r>
          </a:p>
          <a:p>
            <a:pPr marL="0" indent="0">
              <a:buNone/>
            </a:pPr>
            <a:r>
              <a:rPr lang="ru-RU" dirty="0" smtClean="0"/>
              <a:t>Из звёздочек-малышек</a:t>
            </a:r>
          </a:p>
          <a:p>
            <a:pPr marL="0" indent="0">
              <a:buNone/>
            </a:pPr>
            <a:r>
              <a:rPr lang="ru-RU" dirty="0" smtClean="0"/>
              <a:t>Не стучится в окна,</a:t>
            </a:r>
          </a:p>
          <a:p>
            <a:pPr marL="0" indent="0">
              <a:buNone/>
            </a:pPr>
            <a:r>
              <a:rPr lang="ru-RU" dirty="0" smtClean="0"/>
              <a:t>Не гремит по крыше.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ЗАГАДКА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СНЕГОПАД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im4-tub-ru.yandex.net/i?id=315119524-6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Страница 30 - 31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РАБОТА ПО УЧЕБНИКУ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 за тройка пролетела:</a:t>
            </a:r>
          </a:p>
          <a:p>
            <a:pPr marL="0" indent="0">
              <a:buNone/>
            </a:pPr>
            <a:r>
              <a:rPr lang="ru-RU" dirty="0" smtClean="0"/>
              <a:t>Скакуны в той тройке белы,</a:t>
            </a:r>
          </a:p>
          <a:p>
            <a:pPr marL="0" indent="0">
              <a:buNone/>
            </a:pPr>
            <a:r>
              <a:rPr lang="ru-RU" dirty="0" smtClean="0"/>
              <a:t>А в санях сидит царица,</a:t>
            </a:r>
          </a:p>
          <a:p>
            <a:pPr marL="0" indent="0">
              <a:buNone/>
            </a:pPr>
            <a:r>
              <a:rPr lang="ru-RU" dirty="0" err="1" smtClean="0"/>
              <a:t>Белокоса</a:t>
            </a:r>
            <a:r>
              <a:rPr lang="ru-RU" dirty="0" smtClean="0"/>
              <a:t>, белолица.</a:t>
            </a:r>
          </a:p>
          <a:p>
            <a:pPr marL="0" indent="0">
              <a:buNone/>
            </a:pPr>
            <a:r>
              <a:rPr lang="ru-RU" dirty="0" smtClean="0"/>
              <a:t>Как махнула рукавом – </a:t>
            </a:r>
          </a:p>
          <a:p>
            <a:pPr marL="0" indent="0">
              <a:buNone/>
            </a:pPr>
            <a:r>
              <a:rPr lang="ru-RU" dirty="0" smtClean="0"/>
              <a:t>Всё покрыла серебром.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Какое это время года?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каких зверях говорится в тексте?</a:t>
            </a:r>
          </a:p>
          <a:p>
            <a:r>
              <a:rPr lang="ru-RU" dirty="0" smtClean="0"/>
              <a:t>Какие животные проводят зиму в спячке?</a:t>
            </a:r>
          </a:p>
          <a:p>
            <a:r>
              <a:rPr lang="ru-RU" dirty="0" smtClean="0"/>
              <a:t>Зачем заяц путает следы?</a:t>
            </a:r>
          </a:p>
          <a:p>
            <a:r>
              <a:rPr lang="ru-RU" dirty="0" smtClean="0"/>
              <a:t>Как вы считаете, заяц труслив или осторожен?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Вопросы к тексту: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im5-tub-ru.yandex.net/i?id=590224193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01" y="4509120"/>
            <a:ext cx="3322915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0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Страница 56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РАБОТА в ТЕТРАДИ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Январь</a:t>
            </a:r>
          </a:p>
          <a:p>
            <a:r>
              <a:rPr lang="ru-RU" dirty="0" smtClean="0"/>
              <a:t>Февраль</a:t>
            </a:r>
          </a:p>
          <a:p>
            <a:r>
              <a:rPr lang="ru-RU" dirty="0" smtClean="0"/>
              <a:t>Март</a:t>
            </a:r>
          </a:p>
          <a:p>
            <a:r>
              <a:rPr lang="ru-RU" dirty="0" smtClean="0"/>
              <a:t>Апрель</a:t>
            </a:r>
          </a:p>
          <a:p>
            <a:r>
              <a:rPr lang="ru-RU" dirty="0" smtClean="0"/>
              <a:t>Май</a:t>
            </a:r>
          </a:p>
          <a:p>
            <a:r>
              <a:rPr lang="ru-RU" dirty="0" smtClean="0"/>
              <a:t>Июнь</a:t>
            </a:r>
          </a:p>
          <a:p>
            <a:r>
              <a:rPr lang="ru-RU" dirty="0" smtClean="0"/>
              <a:t>Июль</a:t>
            </a:r>
          </a:p>
          <a:p>
            <a:r>
              <a:rPr lang="ru-RU" dirty="0" smtClean="0"/>
              <a:t>Август</a:t>
            </a:r>
          </a:p>
          <a:p>
            <a:r>
              <a:rPr lang="ru-RU" dirty="0" smtClean="0"/>
              <a:t>Сентябрь</a:t>
            </a:r>
          </a:p>
          <a:p>
            <a:r>
              <a:rPr lang="ru-RU" dirty="0" smtClean="0"/>
              <a:t>Октябрь</a:t>
            </a:r>
          </a:p>
          <a:p>
            <a:r>
              <a:rPr lang="ru-RU" dirty="0" smtClean="0"/>
              <a:t>Ноябрь</a:t>
            </a:r>
          </a:p>
          <a:p>
            <a:r>
              <a:rPr lang="ru-RU" dirty="0" smtClean="0"/>
              <a:t>Декабрь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КАЛЕНДАРЬ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434" name="Picture 2" descr="http://im4-tub-ru.yandex.net/i?id=228458778-3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60460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Дуют ветры в феврале,</a:t>
            </a:r>
          </a:p>
          <a:p>
            <a:pPr marL="0" indent="0">
              <a:buNone/>
            </a:pPr>
            <a:r>
              <a:rPr lang="ru-RU" dirty="0" smtClean="0"/>
              <a:t>Воют в трубах громко.</a:t>
            </a:r>
          </a:p>
          <a:p>
            <a:pPr marL="0" indent="0">
              <a:buNone/>
            </a:pPr>
            <a:r>
              <a:rPr lang="ru-RU" dirty="0" smtClean="0"/>
              <a:t>Змейкой мчится по земле</a:t>
            </a:r>
          </a:p>
          <a:p>
            <a:pPr marL="0" indent="0">
              <a:buNone/>
            </a:pPr>
            <a:r>
              <a:rPr lang="ru-RU" dirty="0" smtClean="0"/>
              <a:t>Лёгкая позёмка.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С. Я. Маршак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ИТОГ  УРОКА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феврале, в феврале</a:t>
            </a:r>
          </a:p>
          <a:p>
            <a:pPr marL="0" indent="0">
              <a:buNone/>
            </a:pPr>
            <a:r>
              <a:rPr lang="ru-RU" dirty="0"/>
              <a:t>Вьюга мчится на метле,</a:t>
            </a:r>
          </a:p>
          <a:p>
            <a:pPr marL="0" indent="0">
              <a:buNone/>
            </a:pPr>
            <a:r>
              <a:rPr lang="ru-RU" dirty="0"/>
              <a:t>Заметает все пути,</a:t>
            </a:r>
          </a:p>
          <a:p>
            <a:pPr marL="0" indent="0">
              <a:buNone/>
            </a:pPr>
            <a:r>
              <a:rPr lang="ru-RU" dirty="0"/>
              <a:t>Чтобы марту не пройти,</a:t>
            </a:r>
          </a:p>
          <a:p>
            <a:pPr marL="0" indent="0">
              <a:buNone/>
            </a:pPr>
            <a:r>
              <a:rPr lang="ru-RU" dirty="0"/>
              <a:t>Не пройти – не прийти</a:t>
            </a:r>
          </a:p>
          <a:p>
            <a:pPr marL="0" indent="0">
              <a:buNone/>
            </a:pPr>
            <a:r>
              <a:rPr lang="ru-RU" dirty="0"/>
              <a:t>И весну не привести!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М. Садовский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Ветер</a:t>
            </a:r>
          </a:p>
          <a:p>
            <a:r>
              <a:rPr lang="ru-RU" dirty="0" smtClean="0"/>
              <a:t>Позёмка</a:t>
            </a:r>
          </a:p>
          <a:p>
            <a:r>
              <a:rPr lang="ru-RU" dirty="0" smtClean="0"/>
              <a:t>Вьюга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 каких приметах февраля говорится в стихотворениях?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9458" name="Picture 2" descr="http://im8-tub-ru.yandex.net/i?id=412218696-3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90" y="2852936"/>
            <a:ext cx="5972810" cy="373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0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Т. В. Бут, Н. В. </a:t>
            </a:r>
            <a:r>
              <a:rPr lang="ru-RU" dirty="0" err="1" smtClean="0"/>
              <a:t>Лободина</a:t>
            </a:r>
            <a:r>
              <a:rPr lang="ru-RU" dirty="0" smtClean="0"/>
              <a:t> «Окружающий мир», 1 класс. Волгоград «Учитель», 2012. </a:t>
            </a:r>
            <a:endParaRPr lang="ru-RU" dirty="0"/>
          </a:p>
          <a:p>
            <a:r>
              <a:rPr lang="ru-RU" dirty="0" smtClean="0"/>
              <a:t>Интернет – картинки для презентации.</a:t>
            </a:r>
          </a:p>
          <a:p>
            <a:r>
              <a:rPr lang="ru-RU" dirty="0" smtClean="0"/>
              <a:t>Н. Ф. Виноградова «Окружающий мир» 1 класс, учебник. «</a:t>
            </a:r>
            <a:r>
              <a:rPr lang="ru-RU" dirty="0" err="1" smtClean="0"/>
              <a:t>Вентана</a:t>
            </a:r>
            <a:r>
              <a:rPr lang="ru-RU" dirty="0" smtClean="0"/>
              <a:t>-Граф</a:t>
            </a:r>
            <a:r>
              <a:rPr lang="ru-RU" smtClean="0"/>
              <a:t>», Москва, 2011 год.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ИСПОЛЬЗУЕМАЯ  ЛИТЕРАТУРА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/>
              <a:t>Какими красками пользуется зима?</a:t>
            </a:r>
          </a:p>
          <a:p>
            <a:r>
              <a:rPr lang="ru-RU" dirty="0" smtClean="0"/>
              <a:t>Как вы думаете, а чем пахнет зима?</a:t>
            </a:r>
          </a:p>
          <a:p>
            <a:r>
              <a:rPr lang="ru-RU" dirty="0" smtClean="0"/>
              <a:t>А когда, по-вашему, она наступает?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im3-tub-ru.yandex.net/i?id=41988026-59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86962"/>
            <a:ext cx="4833325" cy="36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1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Снег мешками валит с неба.</a:t>
            </a:r>
          </a:p>
          <a:p>
            <a:pPr marL="0" indent="0">
              <a:buNone/>
            </a:pPr>
            <a:r>
              <a:rPr lang="ru-RU" dirty="0" smtClean="0"/>
              <a:t>С дом стоят сугробы снега.</a:t>
            </a:r>
          </a:p>
          <a:p>
            <a:pPr marL="0" indent="0">
              <a:buNone/>
            </a:pPr>
            <a:r>
              <a:rPr lang="ru-RU" dirty="0" smtClean="0"/>
              <a:t>То бураны, то метели</a:t>
            </a:r>
          </a:p>
          <a:p>
            <a:pPr marL="0" indent="0">
              <a:buNone/>
            </a:pPr>
            <a:r>
              <a:rPr lang="ru-RU" dirty="0" smtClean="0"/>
              <a:t>На деревню налетели.</a:t>
            </a:r>
          </a:p>
          <a:p>
            <a:pPr marL="0" indent="0">
              <a:buNone/>
            </a:pPr>
            <a:r>
              <a:rPr lang="ru-RU" dirty="0" smtClean="0"/>
              <a:t>По ночам мороз силён,</a:t>
            </a:r>
          </a:p>
          <a:p>
            <a:pPr marL="0" indent="0">
              <a:buNone/>
            </a:pPr>
            <a:r>
              <a:rPr lang="ru-RU" dirty="0" smtClean="0"/>
              <a:t>Днём капели слышен звон.</a:t>
            </a:r>
          </a:p>
          <a:p>
            <a:pPr marL="0" indent="0">
              <a:buNone/>
            </a:pPr>
            <a:r>
              <a:rPr lang="ru-RU" dirty="0" smtClean="0"/>
              <a:t>День прибавился заметно.</a:t>
            </a:r>
          </a:p>
          <a:p>
            <a:pPr marL="0" indent="0">
              <a:buNone/>
            </a:pPr>
            <a:r>
              <a:rPr lang="ru-RU" dirty="0" smtClean="0"/>
              <a:t>Что, скажи, за месяц это?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ЗАГАДКА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ФЕВРАЛЬ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im8-tub-ru.yandex.net/i?id=324350739-13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5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так в народе называли февраль, потому что в этом месяце выпадает много снега, стоят лютые морозы, часто бывают метели.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ЛЮТЕНЬ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im7-tub-ru.yandex.net/i?id=192593400-14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667" y="3492367"/>
            <a:ext cx="2152789" cy="310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8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Февраль – это какой по счёту месяц?</a:t>
            </a:r>
          </a:p>
          <a:p>
            <a:r>
              <a:rPr lang="ru-RU" dirty="0" smtClean="0"/>
              <a:t>А какой по счёту в году?</a:t>
            </a:r>
          </a:p>
          <a:p>
            <a:r>
              <a:rPr lang="ru-RU" dirty="0" smtClean="0"/>
              <a:t>О каком месяце говорят: «Году начало, зиме – середина?»</a:t>
            </a:r>
          </a:p>
          <a:p>
            <a:r>
              <a:rPr lang="ru-RU" dirty="0" smtClean="0"/>
              <a:t>Назовите месяц, который год заканчивает.</a:t>
            </a:r>
          </a:p>
          <a:p>
            <a:r>
              <a:rPr lang="ru-RU" dirty="0" smtClean="0"/>
              <a:t>А теперь назовите все зимние месяцы по порядку.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РАЗМИНКА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«предзимье»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- «</a:t>
            </a:r>
            <a:r>
              <a:rPr lang="ru-RU" dirty="0" err="1" smtClean="0"/>
              <a:t>глухозимье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- «</a:t>
            </a:r>
            <a:r>
              <a:rPr lang="ru-RU" dirty="0" err="1" smtClean="0"/>
              <a:t>предвесенье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 вы понимаете эти слова.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некоторых  календарях указывают такие названия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im8-tub-ru.yandex.net/i?id=367285676-5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059" y="3861048"/>
            <a:ext cx="3537181" cy="265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Февраль – месяц лютый: спрашивает, как обутый?</a:t>
            </a:r>
          </a:p>
          <a:p>
            <a:r>
              <a:rPr lang="ru-RU" dirty="0" smtClean="0"/>
              <a:t>Январю-батюшке – морозы, февралю – метели.</a:t>
            </a:r>
          </a:p>
          <a:p>
            <a:r>
              <a:rPr lang="ru-RU" dirty="0" smtClean="0"/>
              <a:t>Февраль силён метелью, а март капелью.</a:t>
            </a:r>
          </a:p>
          <a:p>
            <a:r>
              <a:rPr lang="ru-RU" dirty="0" smtClean="0"/>
              <a:t>Февраль богат снегом, апрель – водою.</a:t>
            </a:r>
          </a:p>
          <a:p>
            <a:r>
              <a:rPr lang="ru-RU" dirty="0" smtClean="0"/>
              <a:t>Февраль переменчив: то январём потянет, то мартом проглянет.</a:t>
            </a:r>
          </a:p>
          <a:p>
            <a:r>
              <a:rPr lang="ru-RU" dirty="0" smtClean="0"/>
              <a:t>У февраля два друга – метель да вьюга.</a:t>
            </a:r>
          </a:p>
          <a:p>
            <a:r>
              <a:rPr lang="ru-RU" dirty="0" smtClean="0"/>
              <a:t>Вьюги-метели под февраль полетели.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НАРОДНАЯ   МУДРОСТЬ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im4-tub-ru.yandex.net/i?id=530489764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518" y="5085184"/>
            <a:ext cx="2517646" cy="157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554</Words>
  <Application>Microsoft Office PowerPoint</Application>
  <PresentationFormat>Экран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ФЕВРАЛЬ –  МЕСЯЦ МЕТЕЛЕЙ И ВЬЮГ </vt:lpstr>
      <vt:lpstr>Какое это время года?</vt:lpstr>
      <vt:lpstr>Презентация PowerPoint</vt:lpstr>
      <vt:lpstr>ЗАГАДКА</vt:lpstr>
      <vt:lpstr>ФЕВРАЛЬ</vt:lpstr>
      <vt:lpstr>ЛЮТЕНЬ</vt:lpstr>
      <vt:lpstr>РАЗМИНКА</vt:lpstr>
      <vt:lpstr>В некоторых  календарях указывают такие названия:</vt:lpstr>
      <vt:lpstr>НАРОДНАЯ   МУДРОСТЬ</vt:lpstr>
      <vt:lpstr>НАРОДНАЯ   МУДРОСТЬ приметы</vt:lpstr>
      <vt:lpstr>ЗАГАДКА</vt:lpstr>
      <vt:lpstr>ОТВЕТ</vt:lpstr>
      <vt:lpstr>ЗАГАДКА</vt:lpstr>
      <vt:lpstr>ОТВЕТ</vt:lpstr>
      <vt:lpstr>ЗАГАДКА</vt:lpstr>
      <vt:lpstr>ОТВЕТ</vt:lpstr>
      <vt:lpstr>ЗАГАДКА</vt:lpstr>
      <vt:lpstr>ОТВЕТ</vt:lpstr>
      <vt:lpstr>РАБОТА ПО УЧЕБНИКУ</vt:lpstr>
      <vt:lpstr>Вопросы к тексту:</vt:lpstr>
      <vt:lpstr>РАБОТА в ТЕТРАДИ</vt:lpstr>
      <vt:lpstr>КАЛЕНДАРЬ</vt:lpstr>
      <vt:lpstr>ИТОГ  УРОКА</vt:lpstr>
      <vt:lpstr>Презентация PowerPoint</vt:lpstr>
      <vt:lpstr>О каких приметах февраля говорится в стихотворениях?</vt:lpstr>
      <vt:lpstr>ИСПОЛЬЗУЕМАЯ 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ФЕВРАЛЬ –  МЕСЯЦ МЕТЕЛЕЙ И ВЬЮГ</dc:title>
  <dc:creator>Хорчева</dc:creator>
  <cp:lastModifiedBy>Хорчева</cp:lastModifiedBy>
  <cp:revision>9</cp:revision>
  <dcterms:created xsi:type="dcterms:W3CDTF">2013-02-01T05:46:11Z</dcterms:created>
  <dcterms:modified xsi:type="dcterms:W3CDTF">2013-02-01T08:09:24Z</dcterms:modified>
</cp:coreProperties>
</file>