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57" r:id="rId13"/>
    <p:sldId id="269" r:id="rId14"/>
    <p:sldId id="270" r:id="rId15"/>
    <p:sldId id="266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9F1-4794-42B9-AA92-BAC7AE25860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798-1530-4D91-B521-9E4C65D1B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9F1-4794-42B9-AA92-BAC7AE25860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798-1530-4D91-B521-9E4C65D1B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9F1-4794-42B9-AA92-BAC7AE25860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798-1530-4D91-B521-9E4C65D1B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9F1-4794-42B9-AA92-BAC7AE25860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798-1530-4D91-B521-9E4C65D1B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9F1-4794-42B9-AA92-BAC7AE25860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798-1530-4D91-B521-9E4C65D1B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9F1-4794-42B9-AA92-BAC7AE25860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798-1530-4D91-B521-9E4C65D1B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9F1-4794-42B9-AA92-BAC7AE25860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798-1530-4D91-B521-9E4C65D1B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9F1-4794-42B9-AA92-BAC7AE25860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798-1530-4D91-B521-9E4C65D1B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9F1-4794-42B9-AA92-BAC7AE25860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798-1530-4D91-B521-9E4C65D1B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9F1-4794-42B9-AA92-BAC7AE25860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798-1530-4D91-B521-9E4C65D1B2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989F1-4794-42B9-AA92-BAC7AE25860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4E798-1530-4D91-B521-9E4C65D1B245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550989F1-4794-42B9-AA92-BAC7AE258603}" type="datetimeFigureOut">
              <a:rPr lang="ru-RU" smtClean="0"/>
              <a:t>13.10.2012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D404E798-1530-4D91-B521-9E4C65D1B245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51067"/>
            <a:ext cx="770485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0" b="1" cap="none" spc="0" dirty="0" smtClean="0">
                <a:ln w="1143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BatangChe" pitchFamily="49" charset="-127"/>
                <a:cs typeface="Khmer UI" pitchFamily="34" charset="0"/>
              </a:rPr>
              <a:t>Осень</a:t>
            </a:r>
            <a:endParaRPr lang="ru-RU" sz="20000" b="1" cap="none" spc="0" dirty="0">
              <a:ln w="1143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ea typeface="BatangChe" pitchFamily="49" charset="-127"/>
              <a:cs typeface="Khmer U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60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5445">
        <p14:reveal/>
      </p:transition>
    </mc:Choice>
    <mc:Fallback>
      <p:transition spd="slow" advTm="54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3220"/>
            <a:ext cx="8352928" cy="6002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807" y="0"/>
            <a:ext cx="7127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Близится октябрь, холод и ненастье,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1023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968">
        <p14:reveal/>
      </p:transition>
    </mc:Choice>
    <mc:Fallback>
      <p:transition spd="slow" advTm="29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57494"/>
            <a:ext cx="6408712" cy="6300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34274"/>
            <a:ext cx="6154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Хочется подольше осени такой.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49355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223">
        <p14:reveal/>
      </p:transition>
    </mc:Choice>
    <mc:Fallback>
      <p:transition spd="slow" advTm="322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9225"/>
            <a:ext cx="8154906" cy="59961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3625" y="6005"/>
            <a:ext cx="7184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 прекрасен лес, и какое счастье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746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383">
        <p14:reveal/>
      </p:transition>
    </mc:Choice>
    <mc:Fallback>
      <p:transition spd="slow" advTm="338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3"/>
          <a:stretch/>
        </p:blipFill>
        <p:spPr>
          <a:xfrm>
            <a:off x="2265997" y="579680"/>
            <a:ext cx="4612005" cy="6278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67677" y="0"/>
            <a:ext cx="364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Жить и упиваться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3303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1885">
        <p14:reveal/>
      </p:transition>
    </mc:Choice>
    <mc:Fallback>
      <p:transition spd="slow" advTm="18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6"/>
          <a:stretch/>
        </p:blipFill>
        <p:spPr>
          <a:xfrm>
            <a:off x="1763689" y="523219"/>
            <a:ext cx="5327032" cy="61436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65572" y="0"/>
            <a:ext cx="2953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этой красотой.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775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199">
        <p14:reveal/>
      </p:transition>
    </mc:Choice>
    <mc:Fallback>
      <p:transition spd="slow" advTm="21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t="4378" r="4288" b="5406"/>
          <a:stretch/>
        </p:blipFill>
        <p:spPr>
          <a:xfrm>
            <a:off x="925975" y="486136"/>
            <a:ext cx="7349924" cy="583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490">
        <p14:reveal/>
      </p:transition>
    </mc:Choice>
    <mc:Fallback>
      <p:transition spd="slow" advTm="24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980728"/>
            <a:ext cx="48221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Презентация составлена </a:t>
            </a:r>
          </a:p>
          <a:p>
            <a:r>
              <a:rPr lang="ru-RU" dirty="0" err="1" smtClean="0"/>
              <a:t>Онучкиной</a:t>
            </a:r>
            <a:r>
              <a:rPr lang="ru-RU" dirty="0" smtClean="0"/>
              <a:t> Е.Б.</a:t>
            </a:r>
          </a:p>
          <a:p>
            <a:r>
              <a:rPr lang="ru-RU" dirty="0" smtClean="0"/>
              <a:t>учителем начальных классов </a:t>
            </a:r>
          </a:p>
          <a:p>
            <a:r>
              <a:rPr lang="ru-RU" dirty="0" smtClean="0"/>
              <a:t>МБОУ СОШ № 105</a:t>
            </a:r>
          </a:p>
          <a:p>
            <a:r>
              <a:rPr lang="ru-RU" dirty="0" smtClean="0"/>
              <a:t>г. Нижнего Новгорода, </a:t>
            </a:r>
          </a:p>
          <a:p>
            <a:r>
              <a:rPr lang="ru-RU" dirty="0" smtClean="0"/>
              <a:t>с использованием Интернет-ресурсов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72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664">
        <p14:reveal/>
      </p:transition>
    </mc:Choice>
    <mc:Fallback>
      <p:transition spd="slow" advTm="26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7" y="533210"/>
            <a:ext cx="8525747" cy="59921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70319" y="9990"/>
            <a:ext cx="70679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Падают листья, желтым покрывалом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898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830">
        <p14:reveal/>
      </p:transition>
    </mc:Choice>
    <mc:Fallback>
      <p:transition spd="slow" advTm="283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92888" cy="619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476" y="-29146"/>
            <a:ext cx="7217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Оголив деревья, осень лес прибрала</a:t>
            </a:r>
            <a:r>
              <a:rPr lang="ru-RU" dirty="0" smtClean="0"/>
              <a:t>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9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4117">
        <p14:reveal/>
      </p:transition>
    </mc:Choice>
    <mc:Fallback>
      <p:transition spd="slow" advTm="41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96" y="540721"/>
            <a:ext cx="8472941" cy="60566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080" y="17500"/>
            <a:ext cx="7928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Красок разноцветных всюду разбросала,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6312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29">
        <p14:reveal/>
      </p:transition>
    </mc:Choice>
    <mc:Fallback>
      <p:transition spd="slow" advTm="302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523220"/>
            <a:ext cx="8472941" cy="60741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8227" y="0"/>
            <a:ext cx="6843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Нас своей красою вновь очаровала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237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790">
        <p14:reveal/>
      </p:transition>
    </mc:Choice>
    <mc:Fallback>
      <p:transition spd="slow" advTm="27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3220"/>
            <a:ext cx="8352928" cy="6003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3893" y="0"/>
            <a:ext cx="7500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Белыми стволами разбрелись берёзки,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083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657">
        <p14:reveal/>
      </p:transition>
    </mc:Choice>
    <mc:Fallback>
      <p:transition spd="slow" advTm="26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3220"/>
            <a:ext cx="8208912" cy="5966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3446" y="0"/>
            <a:ext cx="6043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Рдеются рябины яркие костры.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889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855">
        <p14:reveal/>
      </p:transition>
    </mc:Choice>
    <mc:Fallback>
      <p:transition spd="slow" advTm="28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7" y="523220"/>
            <a:ext cx="8483701" cy="5904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9725" y="0"/>
            <a:ext cx="75713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Грузди и опята в ближних перелесках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109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000">
        <p14:reveal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28" y="583246"/>
            <a:ext cx="7848872" cy="6012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8395" y="0"/>
            <a:ext cx="5737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Как отменны эти осени дары.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80709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110">
        <p14:reveal/>
      </p:transition>
    </mc:Choice>
    <mc:Fallback>
      <p:transition spd="slow" advTm="31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Autumn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94</TotalTime>
  <Words>90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Autumn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DNA7 X86</cp:lastModifiedBy>
  <cp:revision>9</cp:revision>
  <dcterms:created xsi:type="dcterms:W3CDTF">2012-10-13T12:02:42Z</dcterms:created>
  <dcterms:modified xsi:type="dcterms:W3CDTF">2012-10-13T13:37:15Z</dcterms:modified>
</cp:coreProperties>
</file>